
<file path=[Content_Types].xml><?xml version="1.0" encoding="utf-8"?>
<Types xmlns="http://schemas.openxmlformats.org/package/2006/content-types">
  <Override PartName="/ppt/slides/slide94.xml" ContentType="application/vnd.openxmlformats-officedocument.presentationml.slide+xml"/>
  <Override PartName="/ppt/tags/tag8.xml" ContentType="application/vnd.openxmlformats-officedocument.presentationml.tags+xml"/>
  <Override PartName="/ppt/tags/tag238.xml" ContentType="application/vnd.openxmlformats-officedocument.presentationml.tags+xml"/>
  <Override PartName="/ppt/tags/tag569.xml" ContentType="application/vnd.openxmlformats-officedocument.presentationml.tags+xml"/>
  <Override PartName="/ppt/tags/tag424.xml" ContentType="application/vnd.openxmlformats-officedocument.presentationml.tags+xml"/>
  <Override PartName="/ppt/tags/tag610.xml" ContentType="application/vnd.openxmlformats-officedocument.presentationml.tags+xml"/>
  <Override PartName="/ppt/slides/slide25.xml" ContentType="application/vnd.openxmlformats-officedocument.presentationml.slide+xml"/>
  <Override PartName="/ppt/slideLayouts/slideLayout2.xml" ContentType="application/vnd.openxmlformats-officedocument.presentationml.slideLayout+xml"/>
  <Override PartName="/ppt/tags/tag263.xml" ContentType="application/vnd.openxmlformats-officedocument.presentationml.tags+xml"/>
  <Override PartName="/ppt/tags/tag594.xml" ContentType="application/vnd.openxmlformats-officedocument.presentationml.tags+xml"/>
  <Default Extension="xml" ContentType="application/xml"/>
  <Override PartName="/ppt/slides/slide50.xml" ContentType="application/vnd.openxmlformats-officedocument.presentationml.slide+xml"/>
  <Override PartName="/ppt/tags/tag38.xml" ContentType="application/vnd.openxmlformats-officedocument.presentationml.tags+xml"/>
  <Override PartName="/ppt/tags/tag339.xml" ContentType="application/vnd.openxmlformats-officedocument.presentationml.tags+xml"/>
  <Override PartName="/ppt/tags/tag525.xml" ContentType="application/vnd.openxmlformats-officedocument.presentationml.tags+xml"/>
  <Override PartName="/ppt/tags/tag63.xml" ContentType="application/vnd.openxmlformats-officedocument.presentationml.tags+xml"/>
  <Override PartName="/ppt/tags/tag178.xml" ContentType="application/vnd.openxmlformats-officedocument.presentationml.tags+xml"/>
  <Override PartName="/ppt/tags/tag364.xml" ContentType="application/vnd.openxmlformats-officedocument.presentationml.tags+xml"/>
  <Override PartName="/ppt/tags/tag711.xml" ContentType="application/vnd.openxmlformats-officedocument.presentationml.tags+xml"/>
  <Override PartName="/ppt/tags/tag109.xml" ContentType="application/vnd.openxmlformats-officedocument.presentationml.tags+xml"/>
  <Override PartName="/ppt/tags/tag550.xml" ContentType="application/vnd.openxmlformats-officedocument.presentationml.tags+xml"/>
  <Override PartName="/ppt/tags/tag695.xml" ContentType="application/vnd.openxmlformats-officedocument.presentationml.tags+xml"/>
  <Override PartName="/ppt/tags/tag279.xml" ContentType="application/vnd.openxmlformats-officedocument.presentationml.tags+xml"/>
  <Override PartName="/ppt/tags/tag626.xml" ContentType="application/vnd.openxmlformats-officedocument.presentationml.tags+xml"/>
  <Override PartName="/ppt/tags/tag134.xml" ContentType="application/vnd.openxmlformats-officedocument.presentationml.tags+xml"/>
  <Override PartName="/ppt/tags/tag320.xml" ContentType="application/vnd.openxmlformats-officedocument.presentationml.tags+xml"/>
  <Override PartName="/ppt/tags/tag465.xml" ContentType="application/vnd.openxmlformats-officedocument.presentationml.tags+xml"/>
  <Override PartName="/ppt/slides/slide66.xml" ContentType="application/vnd.openxmlformats-officedocument.presentationml.slide+xml"/>
  <Default Extension="png" ContentType="image/png"/>
  <Override PartName="/ppt/tags/tag651.xml" ContentType="application/vnd.openxmlformats-officedocument.presentationml.tags+xml"/>
  <Override PartName="/ppt/tags/tag5.xml" ContentType="application/vnd.openxmlformats-officedocument.presentationml.tags+xml"/>
  <Override PartName="/ppt/tags/tag79.xml" ContentType="application/vnd.openxmlformats-officedocument.presentationml.tags+xml"/>
  <Override PartName="/ppt/tags/tag490.xml" ContentType="application/vnd.openxmlformats-officedocument.presentationml.tags+xml"/>
  <Override PartName="/ppt/tags/tag727.xml" ContentType="application/vnd.openxmlformats-officedocument.presentationml.tags+xml"/>
  <Override PartName="/ppt/slides/slide91.xml" ContentType="application/vnd.openxmlformats-officedocument.presentationml.slide+xml"/>
  <Override PartName="/ppt/tags/tag235.xml" ContentType="application/vnd.openxmlformats-officedocument.presentationml.tags+xml"/>
  <Override PartName="/ppt/tags/tag421.xml" ContentType="application/vnd.openxmlformats-officedocument.presentationml.tags+xml"/>
  <Override PartName="/ppt/tags/tag566.xml" ContentType="application/vnd.openxmlformats-officedocument.presentationml.tags+xml"/>
  <Override PartName="/ppt/slides/slide22.xml" ContentType="application/vnd.openxmlformats-officedocument.presentationml.slide+xml"/>
  <Override PartName="/ppt/tags/tag260.xml" ContentType="application/vnd.openxmlformats-officedocument.presentationml.tags+xml"/>
  <Override PartName="/ppt/tags/tag591.xml" ContentType="application/vnd.openxmlformats-officedocument.presentationml.tags+xml"/>
  <Override PartName="/ppt/tags/tag35.xml" ContentType="application/vnd.openxmlformats-officedocument.presentationml.tags+xml"/>
  <Override PartName="/ppt/slideLayouts/slideLayout21.xml" ContentType="application/vnd.openxmlformats-officedocument.presentationml.slideLayout+xml"/>
  <Override PartName="/ppt/tags/tag336.xml" ContentType="application/vnd.openxmlformats-officedocument.presentationml.tags+xml"/>
  <Override PartName="/ppt/tags/tag667.xml" ContentType="application/vnd.openxmlformats-officedocument.presentationml.tags+xml"/>
  <Override PartName="/ppt/tags/tag175.xml" ContentType="application/vnd.openxmlformats-officedocument.presentationml.tags+xml"/>
  <Override PartName="/ppt/tags/tag522.xml" ContentType="application/vnd.openxmlformats-officedocument.presentationml.tags+xml"/>
  <Override PartName="/ppt/tags/tag60.xml" ContentType="application/vnd.openxmlformats-officedocument.presentationml.tags+xml"/>
  <Override PartName="/ppt/tags/tag361.xml" ContentType="application/vnd.openxmlformats-officedocument.presentationml.tags+xml"/>
  <Override PartName="/ppt/tags/tag692.xml" ContentType="application/vnd.openxmlformats-officedocument.presentationml.tags+xml"/>
  <Override PartName="/ppt/tags/tag106.xml" ContentType="application/vnd.openxmlformats-officedocument.presentationml.tags+xml"/>
  <Override PartName="/ppt/tags/tag437.xml" ContentType="application/vnd.openxmlformats-officedocument.presentationml.tags+xml"/>
  <Override PartName="/ppt/tags/tag623.xml" ContentType="application/vnd.openxmlformats-officedocument.presentationml.tags+xml"/>
  <Override PartName="/ppt/slides/slide38.xml" ContentType="application/vnd.openxmlformats-officedocument.presentationml.slide+xml"/>
  <Override PartName="/ppt/tags/tag131.xml" ContentType="application/vnd.openxmlformats-officedocument.presentationml.tags+xml"/>
  <Override PartName="/ppt/tags/tag276.xml" ContentType="application/vnd.openxmlformats-officedocument.presentationml.tags+xml"/>
  <Override PartName="/ppt/tags/tag462.xml" ContentType="application/vnd.openxmlformats-officedocument.presentationml.tags+xml"/>
  <Override PartName="/ppt/slides/slide111.xml" ContentType="application/vnd.openxmlformats-officedocument.presentationml.slide+xml"/>
  <Override PartName="/ppt/tags/tag207.xml" ContentType="application/vnd.openxmlformats-officedocument.presentationml.tags+xml"/>
  <Override PartName="/ppt/slides/slide63.xml" ContentType="application/vnd.openxmlformats-officedocument.presentationml.slide+xml"/>
  <Override PartName="/ppt/tags/tag2.xml" ContentType="application/vnd.openxmlformats-officedocument.presentationml.tags+xml"/>
  <Override PartName="/ppt/tags/tag538.xml" ContentType="application/vnd.openxmlformats-officedocument.presentationml.tags+xml"/>
  <Override PartName="/ppt/tags/tag724.xml" ContentType="application/vnd.openxmlformats-officedocument.presentationml.tags+xml"/>
  <Override PartName="/ppt/tags/tag76.xml" ContentType="application/vnd.openxmlformats-officedocument.presentationml.tags+xml"/>
  <Override PartName="/ppt/tags/tag232.xml" ContentType="application/vnd.openxmlformats-officedocument.presentationml.tags+xml"/>
  <Override PartName="/ppt/tags/tag377.xml" ContentType="application/vnd.openxmlformats-officedocument.presentationml.tags+xml"/>
  <Override PartName="/ppt/tags/tag563.xml" ContentType="application/vnd.openxmlformats-officedocument.presentationml.tags+xml"/>
  <Override PartName="/ppt/tags/tag308.xml" ContentType="application/vnd.openxmlformats-officedocument.presentationml.tags+xml"/>
  <Override PartName="/ppt/tags/tag639.xml" ContentType="application/vnd.openxmlformats-officedocument.presentationml.tags+xml"/>
  <Override PartName="/ppt/tags/tag147.xml" ContentType="application/vnd.openxmlformats-officedocument.presentationml.tags+xml"/>
  <Override PartName="/ppt/tags/tag194.xml" ContentType="application/vnd.openxmlformats-officedocument.presentationml.tags+xml"/>
  <Override PartName="/ppt/tags/tag478.xml" ContentType="application/vnd.openxmlformats-officedocument.presentationml.tags+xml"/>
  <Override PartName="/ppt/tags/tag541.xml" ContentType="application/vnd.openxmlformats-officedocument.presentationml.tags+xml"/>
  <Override PartName="/ppt/slides/slide79.xml" ContentType="application/vnd.openxmlformats-officedocument.presentationml.slide+xml"/>
  <Override PartName="/ppt/tags/tag32.xml" ContentType="application/vnd.openxmlformats-officedocument.presentationml.tags+xml"/>
  <Override PartName="/ppt/tags/tag333.xml" ContentType="application/vnd.openxmlformats-officedocument.presentationml.tags+xml"/>
  <Override PartName="/ppt/tags/tag380.xml" ContentType="application/vnd.openxmlformats-officedocument.presentationml.tags+xml"/>
  <Override PartName="/ppt/tags/tag617.xml" ContentType="application/vnd.openxmlformats-officedocument.presentationml.tags+xml"/>
  <Override PartName="/ppt/tags/tag664.xml" ContentType="application/vnd.openxmlformats-officedocument.presentationml.tags+xml"/>
  <Override PartName="/ppt/slides/slide7.xml" ContentType="application/vnd.openxmlformats-officedocument.presentationml.slide+xml"/>
  <Override PartName="/ppt/slideLayouts/slideLayout9.xml" ContentType="application/vnd.openxmlformats-officedocument.presentationml.slideLayout+xml"/>
  <Override PartName="/ppt/tags/tag10.xml" ContentType="application/vnd.openxmlformats-officedocument.presentationml.tags+xml"/>
  <Override PartName="/ppt/tags/tag125.xml" ContentType="application/vnd.openxmlformats-officedocument.presentationml.tags+xml"/>
  <Override PartName="/ppt/tags/tag172.xml" ContentType="application/vnd.openxmlformats-officedocument.presentationml.tags+xml"/>
  <Override PartName="/ppt/tags/tag311.xml" ContentType="application/vnd.openxmlformats-officedocument.presentationml.tags+xml"/>
  <Override PartName="/ppt/tags/tag409.xml" ContentType="application/vnd.openxmlformats-officedocument.presentationml.tags+xml"/>
  <Override PartName="/ppt/tags/tag456.xml" ContentType="application/vnd.openxmlformats-officedocument.presentationml.tags+xml"/>
  <Override PartName="/ppt/tags/tag642.xml" ContentType="application/vnd.openxmlformats-officedocument.presentationml.tags+xml"/>
  <Override PartName="/ppt/slideMasters/slideMaster2.xml" ContentType="application/vnd.openxmlformats-officedocument.presentationml.slideMaster+xml"/>
  <Override PartName="/ppt/slides/slide57.xml" ContentType="application/vnd.openxmlformats-officedocument.presentationml.slide+xml"/>
  <Override PartName="/ppt/slides/slide105.xml" ContentType="application/vnd.openxmlformats-officedocument.presentationml.slide+xml"/>
  <Override PartName="/ppt/tags/tag103.xml" ContentType="application/vnd.openxmlformats-officedocument.presentationml.tags+xml"/>
  <Override PartName="/ppt/tags/tag150.xml" ContentType="application/vnd.openxmlformats-officedocument.presentationml.tags+xml"/>
  <Override PartName="/ppt/notesSlides/notesSlide1.xml" ContentType="application/vnd.openxmlformats-officedocument.presentationml.notesSlide+xml"/>
  <Override PartName="/ppt/tags/tag248.xml" ContentType="application/vnd.openxmlformats-officedocument.presentationml.tags+xml"/>
  <Override PartName="/ppt/tags/tag295.xml" ContentType="application/vnd.openxmlformats-officedocument.presentationml.tags+xml"/>
  <Override PartName="/ppt/tags/tag434.xml" ContentType="application/vnd.openxmlformats-officedocument.presentationml.tags+xml"/>
  <Override PartName="/ppt/tags/tag481.xml" ContentType="application/vnd.openxmlformats-officedocument.presentationml.tags+xml"/>
  <Override PartName="/ppt/tags/tag579.xml" ContentType="application/vnd.openxmlformats-officedocument.presentationml.tags+xml"/>
  <Override PartName="/ppt/tags/tag226.xml" ContentType="application/vnd.openxmlformats-officedocument.presentationml.tags+xml"/>
  <Override PartName="/ppt/tags/tag273.xml" ContentType="application/vnd.openxmlformats-officedocument.presentationml.tags+xml"/>
  <Override PartName="/ppt/tags/tag620.xml" ContentType="application/vnd.openxmlformats-officedocument.presentationml.tags+xml"/>
  <Override PartName="/ppt/tags/tag718.xml" ContentType="application/vnd.openxmlformats-officedocument.presentationml.tags+xml"/>
  <Override PartName="/ppt/slides/slide35.xml" ContentType="application/vnd.openxmlformats-officedocument.presentationml.slide+xml"/>
  <Override PartName="/ppt/slides/slide82.xml" ContentType="application/vnd.openxmlformats-officedocument.presentationml.slide+xml"/>
  <Override PartName="/ppt/tags/tag412.xml" ContentType="application/vnd.openxmlformats-officedocument.presentationml.tags+xml"/>
  <Override PartName="/ppt/tags/tag557.xml" ContentType="application/vnd.openxmlformats-officedocument.presentationml.tags+xml"/>
  <Override PartName="/ppt/slides/slide13.xml" ContentType="application/vnd.openxmlformats-officedocument.presentationml.slide+xml"/>
  <Override PartName="/ppt/slides/slide60.xml" ContentType="application/vnd.openxmlformats-officedocument.presentationml.slide+xml"/>
  <Override PartName="/ppt/tags/tag48.xml" ContentType="application/vnd.openxmlformats-officedocument.presentationml.tags+xml"/>
  <Override PartName="/ppt/tags/tag95.xml" ContentType="application/vnd.openxmlformats-officedocument.presentationml.tags+xml"/>
  <Override PartName="/ppt/tags/tag188.xml" ContentType="application/vnd.openxmlformats-officedocument.presentationml.tags+xml"/>
  <Override PartName="/ppt/tags/tag204.xml" ContentType="application/vnd.openxmlformats-officedocument.presentationml.tags+xml"/>
  <Override PartName="/ppt/tags/tag251.xml" ContentType="application/vnd.openxmlformats-officedocument.presentationml.tags+xml"/>
  <Override PartName="/ppt/tags/tag349.xml" ContentType="application/vnd.openxmlformats-officedocument.presentationml.tags+xml"/>
  <Override PartName="/ppt/tags/tag396.xml" ContentType="application/vnd.openxmlformats-officedocument.presentationml.tags+xml"/>
  <Override PartName="/ppt/tags/tag535.xml" ContentType="application/vnd.openxmlformats-officedocument.presentationml.tags+xml"/>
  <Override PartName="/ppt/tags/tag582.xml" ContentType="application/vnd.openxmlformats-officedocument.presentationml.tags+xml"/>
  <Override PartName="/ppt/tags/tag26.xml" ContentType="application/vnd.openxmlformats-officedocument.presentationml.tags+xml"/>
  <Override PartName="/ppt/slideLayouts/slideLayout12.xml" ContentType="application/vnd.openxmlformats-officedocument.presentationml.slideLayout+xml"/>
  <Override PartName="/ppt/tags/tag73.xml" ContentType="application/vnd.openxmlformats-officedocument.presentationml.tags+xml"/>
  <Override PartName="/ppt/tags/tag327.xml" ContentType="application/vnd.openxmlformats-officedocument.presentationml.tags+xml"/>
  <Override PartName="/ppt/tags/tag374.xml" ContentType="application/vnd.openxmlformats-officedocument.presentationml.tags+xml"/>
  <Override PartName="/ppt/tags/tag658.xml" ContentType="application/vnd.openxmlformats-officedocument.presentationml.tags+xml"/>
  <Override PartName="/ppt/tags/tag721.xml" ContentType="application/vnd.openxmlformats-officedocument.presentationml.tags+xml"/>
  <Override PartName="/ppt/tags/tag119.xml" ContentType="application/vnd.openxmlformats-officedocument.presentationml.tags+xml"/>
  <Override PartName="/ppt/tags/tag166.xml" ContentType="application/vnd.openxmlformats-officedocument.presentationml.tags+xml"/>
  <Override PartName="/ppt/tags/tag497.xml" ContentType="application/vnd.openxmlformats-officedocument.presentationml.tags+xml"/>
  <Override PartName="/ppt/tags/tag513.xml" ContentType="application/vnd.openxmlformats-officedocument.presentationml.tags+xml"/>
  <Override PartName="/ppt/tags/tag560.xml" ContentType="application/vnd.openxmlformats-officedocument.presentationml.tags+xml"/>
  <Override PartName="/ppt/slides/slide98.xml" ContentType="application/vnd.openxmlformats-officedocument.presentationml.slide+xml"/>
  <Override PartName="/ppt/tags/tag51.xml" ContentType="application/vnd.openxmlformats-officedocument.presentationml.tags+xml"/>
  <Override PartName="/ppt/tags/tag289.xml" ContentType="application/vnd.openxmlformats-officedocument.presentationml.tags+xml"/>
  <Override PartName="/ppt/tags/tag305.xml" ContentType="application/vnd.openxmlformats-officedocument.presentationml.tags+xml"/>
  <Override PartName="/ppt/tags/tag352.xml" ContentType="application/vnd.openxmlformats-officedocument.presentationml.tags+xml"/>
  <Override PartName="/ppt/tags/tag636.xml" ContentType="application/vnd.openxmlformats-officedocument.presentationml.tags+xml"/>
  <Override PartName="/ppt/tags/tag683.xml" ContentType="application/vnd.openxmlformats-officedocument.presentationml.tags+xml"/>
  <Override PartName="/ppt/tags/tag144.xml" ContentType="application/vnd.openxmlformats-officedocument.presentationml.tags+xml"/>
  <Override PartName="/ppt/tags/tag191.xml" ContentType="application/vnd.openxmlformats-officedocument.presentationml.tags+xml"/>
  <Override PartName="/ppt/tags/tag330.xml" ContentType="application/vnd.openxmlformats-officedocument.presentationml.tags+xml"/>
  <Override PartName="/ppt/tags/tag428.xml" ContentType="application/vnd.openxmlformats-officedocument.presentationml.tags+xml"/>
  <Override PartName="/ppt/tags/tag475.xml" ContentType="application/vnd.openxmlformats-officedocument.presentationml.tags+xml"/>
  <Override PartName="/ppt/tags/tag614.xml" ContentType="application/vnd.openxmlformats-officedocument.presentationml.tags+xml"/>
  <Override PartName="/ppt/tags/tag661.xml" ContentType="application/vnd.openxmlformats-officedocument.presentationml.tags+xml"/>
  <Override PartName="/ppt/slides/slide29.xml" ContentType="application/vnd.openxmlformats-officedocument.presentationml.slide+xml"/>
  <Override PartName="/ppt/slides/slide76.xml" ContentType="application/vnd.openxmlformats-officedocument.presentationml.slide+xml"/>
  <Override PartName="/ppt/tags/tag122.xml" ContentType="application/vnd.openxmlformats-officedocument.presentationml.tags+xml"/>
  <Override PartName="/ppt/tags/tag267.xml" ContentType="application/vnd.openxmlformats-officedocument.presentationml.tags+xml"/>
  <Override PartName="/ppt/tags/tag406.xml" ContentType="application/vnd.openxmlformats-officedocument.presentationml.tags+xml"/>
  <Override PartName="/ppt/tags/tag453.xml" ContentType="application/vnd.openxmlformats-officedocument.presentationml.tags+xml"/>
  <Override PartName="/ppt/tags/tag598.xml" ContentType="application/vnd.openxmlformats-officedocument.presentationml.tags+xml"/>
  <Override PartName="/ppt/slides/slide4.xml" ContentType="application/vnd.openxmlformats-officedocument.presentationml.slide+xml"/>
  <Override PartName="/ppt/slides/slide54.xml" ContentType="application/vnd.openxmlformats-officedocument.presentationml.slide+xml"/>
  <Override PartName="/ppt/slides/slide102.xml" ContentType="application/vnd.openxmlformats-officedocument.presentationml.slide+xml"/>
  <Override PartName="/ppt/slideLayouts/slideLayout6.xml" ContentType="application/vnd.openxmlformats-officedocument.presentationml.slideLayout+xml"/>
  <Override PartName="/ppt/tags/tag89.xml" ContentType="application/vnd.openxmlformats-officedocument.presentationml.tags+xml"/>
  <Override PartName="/ppt/tags/tag245.xml" ContentType="application/vnd.openxmlformats-officedocument.presentationml.tags+xml"/>
  <Override PartName="/ppt/tags/tag292.xml" ContentType="application/vnd.openxmlformats-officedocument.presentationml.tags+xml"/>
  <Override PartName="/ppt/tags/tag529.xml" ContentType="application/vnd.openxmlformats-officedocument.presentationml.tags+xml"/>
  <Override PartName="/ppt/tags/tag576.xml" ContentType="application/vnd.openxmlformats-officedocument.presentationml.tags+xml"/>
  <Override PartName="/ppt/tags/tag100.xml" ContentType="application/vnd.openxmlformats-officedocument.presentationml.tags+xml"/>
  <Override PartName="/ppt/tags/tag368.xml" ContentType="application/vnd.openxmlformats-officedocument.presentationml.tags+xml"/>
  <Override PartName="/ppt/tags/tag431.xml" ContentType="application/vnd.openxmlformats-officedocument.presentationml.tags+xml"/>
  <Override PartName="/ppt/tags/tag715.xml" ContentType="application/vnd.openxmlformats-officedocument.presentationml.tags+xml"/>
  <Override PartName="/ppt/slides/slide32.xml" ContentType="application/vnd.openxmlformats-officedocument.presentationml.slide+xml"/>
  <Override PartName="/ppt/tags/tag67.xml" ContentType="application/vnd.openxmlformats-officedocument.presentationml.tags+xml"/>
  <Override PartName="/ppt/tags/tag223.xml" ContentType="application/vnd.openxmlformats-officedocument.presentationml.tags+xml"/>
  <Override PartName="/ppt/tags/tag270.xml" ContentType="application/vnd.openxmlformats-officedocument.presentationml.tags+xml"/>
  <Override PartName="/ppt/tags/tag507.xml" ContentType="application/vnd.openxmlformats-officedocument.presentationml.tags+xml"/>
  <Override PartName="/ppt/tags/tag554.xml" ContentType="application/vnd.openxmlformats-officedocument.presentationml.tags+xml"/>
  <Override PartName="/ppt/tags/tag699.xml" ContentType="application/vnd.openxmlformats-officedocument.presentationml.tags+xml"/>
  <Override PartName="/ppt/slides/slide10.xml" ContentType="application/vnd.openxmlformats-officedocument.presentationml.slide+xml"/>
  <Override PartName="/ppt/tags/tag45.xml" ContentType="application/vnd.openxmlformats-officedocument.presentationml.tags+xml"/>
  <Override PartName="/ppt/tags/tag92.xml" ContentType="application/vnd.openxmlformats-officedocument.presentationml.tags+xml"/>
  <Override PartName="/ppt/tags/tag201.xml" ContentType="application/vnd.openxmlformats-officedocument.presentationml.tags+xml"/>
  <Override PartName="/ppt/tags/tag346.xml" ContentType="application/vnd.openxmlformats-officedocument.presentationml.tags+xml"/>
  <Override PartName="/ppt/tags/tag393.xml" ContentType="application/vnd.openxmlformats-officedocument.presentationml.tags+xml"/>
  <Override PartName="/ppt/tags/tag532.xml" ContentType="application/vnd.openxmlformats-officedocument.presentationml.tags+xml"/>
  <Override PartName="/ppt/tags/tag677.xml" ContentType="application/vnd.openxmlformats-officedocument.presentationml.tags+xml"/>
  <Override PartName="/ppt/tags/tag138.xml" ContentType="application/vnd.openxmlformats-officedocument.presentationml.tags+xml"/>
  <Override PartName="/ppt/tags/tag185.xml" ContentType="application/vnd.openxmlformats-officedocument.presentationml.tags+xml"/>
  <Override PartName="/ppt/tags/tag324.xml" ContentType="application/vnd.openxmlformats-officedocument.presentationml.tags+xml"/>
  <Override PartName="/ppt/tags/tag371.xml" ContentType="application/vnd.openxmlformats-officedocument.presentationml.tags+xml"/>
  <Override PartName="/ppt/tags/tag469.xml" ContentType="application/vnd.openxmlformats-officedocument.presentationml.tags+xml"/>
  <Override PartName="/ppt/tags/tag23.xml" ContentType="application/vnd.openxmlformats-officedocument.presentationml.tags+xml"/>
  <Override PartName="/ppt/tags/tag70.xml" ContentType="application/vnd.openxmlformats-officedocument.presentationml.tags+xml"/>
  <Override PartName="/ppt/tags/tag116.xml" ContentType="application/vnd.openxmlformats-officedocument.presentationml.tags+xml"/>
  <Override PartName="/ppt/tags/tag163.xml" ContentType="application/vnd.openxmlformats-officedocument.presentationml.tags+xml"/>
  <Override PartName="/ppt/tags/tag510.xml" ContentType="application/vnd.openxmlformats-officedocument.presentationml.tags+xml"/>
  <Override PartName="/ppt/tags/tag608.xml" ContentType="application/vnd.openxmlformats-officedocument.presentationml.tags+xml"/>
  <Override PartName="/ppt/tags/tag655.xml" ContentType="application/vnd.openxmlformats-officedocument.presentationml.tags+xml"/>
  <Override PartName="/ppt/tags/tag9.xml" ContentType="application/vnd.openxmlformats-officedocument.presentationml.tags+xml"/>
  <Override PartName="/ppt/theme/theme6.xml" ContentType="application/vnd.openxmlformats-officedocument.theme+xml"/>
  <Override PartName="/ppt/tags/tag302.xml" ContentType="application/vnd.openxmlformats-officedocument.presentationml.tags+xml"/>
  <Override PartName="/ppt/tags/tag447.xml" ContentType="application/vnd.openxmlformats-officedocument.presentationml.tags+xml"/>
  <Override PartName="/ppt/tags/tag494.xml" ContentType="application/vnd.openxmlformats-officedocument.presentationml.tags+xml"/>
  <Override PartName="/ppt/tags/tag633.xml" ContentType="application/vnd.openxmlformats-officedocument.presentationml.tags+xml"/>
  <Override PartName="/ppt/tags/tag680.xml" ContentType="application/vnd.openxmlformats-officedocument.presentationml.tags+xml"/>
  <Override PartName="/ppt/slides/slide48.xml" ContentType="application/vnd.openxmlformats-officedocument.presentationml.slide+xml"/>
  <Override PartName="/ppt/slides/slide95.xml" ContentType="application/vnd.openxmlformats-officedocument.presentationml.slide+xml"/>
  <Override PartName="/ppt/tags/tag141.xml" ContentType="application/vnd.openxmlformats-officedocument.presentationml.tags+xml"/>
  <Override PartName="/ppt/tags/tag239.xml" ContentType="application/vnd.openxmlformats-officedocument.presentationml.tags+xml"/>
  <Override PartName="/ppt/tags/tag286.xml" ContentType="application/vnd.openxmlformats-officedocument.presentationml.tags+xml"/>
  <Override PartName="/ppt/tags/tag425.xml" ContentType="application/vnd.openxmlformats-officedocument.presentationml.tags+xml"/>
  <Override PartName="/ppt/tags/tag472.xml" ContentType="application/vnd.openxmlformats-officedocument.presentationml.tags+xml"/>
  <Override PartName="/ppt/tags/tag709.xml" ContentType="application/vnd.openxmlformats-officedocument.presentationml.tags+xml"/>
  <Override PartName="/ppt/slides/slide26.xml" ContentType="application/vnd.openxmlformats-officedocument.presentationml.slide+xml"/>
  <Override PartName="/ppt/slides/slide73.xml" ContentType="application/vnd.openxmlformats-officedocument.presentationml.slide+xml"/>
  <Override PartName="/ppt/tags/tag217.xml" ContentType="application/vnd.openxmlformats-officedocument.presentationml.tags+xml"/>
  <Override PartName="/ppt/tags/tag264.xml" ContentType="application/vnd.openxmlformats-officedocument.presentationml.tags+xml"/>
  <Override PartName="/ppt/tags/tag548.xml" ContentType="application/vnd.openxmlformats-officedocument.presentationml.tags+xml"/>
  <Override PartName="/ppt/tags/tag595.xml" ContentType="application/vnd.openxmlformats-officedocument.presentationml.tags+xml"/>
  <Override PartName="/ppt/tags/tag611.xml" ContentType="application/vnd.openxmlformats-officedocument.presentationml.tags+xml"/>
  <Override PartName="/ppt/slides/slide1.xml" ContentType="application/vnd.openxmlformats-officedocument.presentationml.slide+xml"/>
  <Override PartName="/ppt/slideLayouts/slideLayout3.xml" ContentType="application/vnd.openxmlformats-officedocument.presentationml.slideLayout+xml"/>
  <Override PartName="/ppt/tags/tag39.xml" ContentType="application/vnd.openxmlformats-officedocument.presentationml.tags+xml"/>
  <Override PartName="/ppt/tags/tag86.xml" ContentType="application/vnd.openxmlformats-officedocument.presentationml.tags+xml"/>
  <Override PartName="/ppt/tags/tag387.xml" ContentType="application/vnd.openxmlformats-officedocument.presentationml.tags+xml"/>
  <Override PartName="/ppt/tags/tag403.xml" ContentType="application/vnd.openxmlformats-officedocument.presentationml.tags+xml"/>
  <Override PartName="/ppt/tags/tag450.xml" ContentType="application/vnd.openxmlformats-officedocument.presentationml.tags+xml"/>
  <Override PartName="/ppt/slides/slide51.xml" ContentType="application/vnd.openxmlformats-officedocument.presentationml.slide+xml"/>
  <Override PartName="/ppt/tags/tag179.xml" ContentType="application/vnd.openxmlformats-officedocument.presentationml.tags+xml"/>
  <Override PartName="/ppt/tags/tag242.xml" ContentType="application/vnd.openxmlformats-officedocument.presentationml.tags+xml"/>
  <Override PartName="/ppt/tags/tag526.xml" ContentType="application/vnd.openxmlformats-officedocument.presentationml.tags+xml"/>
  <Override PartName="/ppt/tags/tag573.xml" ContentType="application/vnd.openxmlformats-officedocument.presentationml.tags+xml"/>
  <Override PartName="/ppt/tags/tag712.xml" ContentType="application/vnd.openxmlformats-officedocument.presentationml.tags+xml"/>
  <Override PartName="/ppt/tags/tag17.xml" ContentType="application/vnd.openxmlformats-officedocument.presentationml.tags+xml"/>
  <Override PartName="/ppt/tags/tag64.xml" ContentType="application/vnd.openxmlformats-officedocument.presentationml.tags+xml"/>
  <Override PartName="/ppt/tags/tag220.xml" ContentType="application/vnd.openxmlformats-officedocument.presentationml.tags+xml"/>
  <Override PartName="/ppt/tags/tag318.xml" ContentType="application/vnd.openxmlformats-officedocument.presentationml.tags+xml"/>
  <Override PartName="/ppt/tags/tag365.xml" ContentType="application/vnd.openxmlformats-officedocument.presentationml.tags+xml"/>
  <Override PartName="/ppt/tags/tag504.xml" ContentType="application/vnd.openxmlformats-officedocument.presentationml.tags+xml"/>
  <Override PartName="/ppt/tags/tag551.xml" ContentType="application/vnd.openxmlformats-officedocument.presentationml.tags+xml"/>
  <Override PartName="/ppt/tags/tag649.xml" ContentType="application/vnd.openxmlformats-officedocument.presentationml.tags+xml"/>
  <Override PartName="/ppt/tags/tag696.xml" ContentType="application/vnd.openxmlformats-officedocument.presentationml.tags+xml"/>
  <Override PartName="/ppt/tags/tag157.xml" ContentType="application/vnd.openxmlformats-officedocument.presentationml.tags+xml"/>
  <Override PartName="/ppt/tags/tag343.xml" ContentType="application/vnd.openxmlformats-officedocument.presentationml.tags+xml"/>
  <Override PartName="/ppt/tags/tag390.xml" ContentType="application/vnd.openxmlformats-officedocument.presentationml.tags+xml"/>
  <Override PartName="/ppt/tags/tag488.xml" ContentType="application/vnd.openxmlformats-officedocument.presentationml.tags+xml"/>
  <Default Extension="gif" ContentType="image/gif"/>
  <Override PartName="/ppt/slides/slide89.xml" ContentType="application/vnd.openxmlformats-officedocument.presentationml.slide+xml"/>
  <Override PartName="/ppt/tags/tag42.xml" ContentType="application/vnd.openxmlformats-officedocument.presentationml.tags+xml"/>
  <Override PartName="/ppt/tags/tag135.xml" ContentType="application/vnd.openxmlformats-officedocument.presentationml.tags+xml"/>
  <Override PartName="/ppt/tags/tag182.xml" ContentType="application/vnd.openxmlformats-officedocument.presentationml.tags+xml"/>
  <Override PartName="/ppt/tags/tag627.xml" ContentType="application/vnd.openxmlformats-officedocument.presentationml.tags+xml"/>
  <Override PartName="/ppt/tags/tag674.xml" ContentType="application/vnd.openxmlformats-officedocument.presentationml.tags+xml"/>
  <Override PartName="/ppt/handoutMasters/handoutMaster1.xml" ContentType="application/vnd.openxmlformats-officedocument.presentationml.handoutMaster+xml"/>
  <Override PartName="/ppt/tags/tag20.xml" ContentType="application/vnd.openxmlformats-officedocument.presentationml.tags+xml"/>
  <Override PartName="/ppt/tags/tag321.xml" ContentType="application/vnd.openxmlformats-officedocument.presentationml.tags+xml"/>
  <Override PartName="/ppt/tags/tag419.xml" ContentType="application/vnd.openxmlformats-officedocument.presentationml.tags+xml"/>
  <Override PartName="/ppt/tags/tag466.xml" ContentType="application/vnd.openxmlformats-officedocument.presentationml.tags+xml"/>
  <Override PartName="/ppt/tags/tag605.xml" ContentType="application/vnd.openxmlformats-officedocument.presentationml.tags+xml"/>
  <Override PartName="/ppt/tags/tag652.xml" ContentType="application/vnd.openxmlformats-officedocument.presentationml.tags+xml"/>
  <Override PartName="/ppt/slides/slide67.xml" ContentType="application/vnd.openxmlformats-officedocument.presentationml.slide+xml"/>
  <Override PartName="/ppt/tags/tag6.xml" ContentType="application/vnd.openxmlformats-officedocument.presentationml.tags+xml"/>
  <Override PartName="/ppt/slideLayouts/slideLayout19.xml" ContentType="application/vnd.openxmlformats-officedocument.presentationml.slideLayout+xml"/>
  <Override PartName="/ppt/tags/tag113.xml" ContentType="application/vnd.openxmlformats-officedocument.presentationml.tags+xml"/>
  <Override PartName="/ppt/tags/tag160.xml" ContentType="application/vnd.openxmlformats-officedocument.presentationml.tags+xml"/>
  <Override PartName="/ppt/tags/tag258.xml" ContentType="application/vnd.openxmlformats-officedocument.presentationml.tags+xml"/>
  <Override PartName="/ppt/tags/tag444.xml" ContentType="application/vnd.openxmlformats-officedocument.presentationml.tags+xml"/>
  <Override PartName="/ppt/tags/tag491.xml" ContentType="application/vnd.openxmlformats-officedocument.presentationml.tags+xml"/>
  <Override PartName="/ppt/tags/tag589.xml" ContentType="application/vnd.openxmlformats-officedocument.presentationml.tags+xml"/>
  <Override PartName="/ppt/tags/tag728.xml" ContentType="application/vnd.openxmlformats-officedocument.presentationml.tags+xml"/>
  <Override PartName="/ppt/slides/slide45.xml" ContentType="application/vnd.openxmlformats-officedocument.presentationml.slide+xml"/>
  <Override PartName="/ppt/slides/slide92.xml" ContentType="application/vnd.openxmlformats-officedocument.presentationml.slide+xml"/>
  <Override PartName="/ppt/theme/theme3.xml" ContentType="application/vnd.openxmlformats-officedocument.theme+xml"/>
  <Override PartName="/ppt/tags/tag236.xml" ContentType="application/vnd.openxmlformats-officedocument.presentationml.tags+xml"/>
  <Override PartName="/ppt/tags/tag283.xml" ContentType="application/vnd.openxmlformats-officedocument.presentationml.tags+xml"/>
  <Override PartName="/ppt/tags/tag567.xml" ContentType="application/vnd.openxmlformats-officedocument.presentationml.tags+xml"/>
  <Override PartName="/ppt/tags/tag630.xml" ContentType="application/vnd.openxmlformats-officedocument.presentationml.tags+xml"/>
  <Override PartName="/ppt/tags/tag58.xml" ContentType="application/vnd.openxmlformats-officedocument.presentationml.tags+xml"/>
  <Override PartName="/ppt/tags/tag359.xml" ContentType="application/vnd.openxmlformats-officedocument.presentationml.tags+xml"/>
  <Override PartName="/ppt/tags/tag422.xml" ContentType="application/vnd.openxmlformats-officedocument.presentationml.tags+xml"/>
  <Override PartName="/ppt/tags/tag706.xml" ContentType="application/vnd.openxmlformats-officedocument.presentationml.tags+xml"/>
  <Override PartName="/ppt/slides/slide23.xml" ContentType="application/vnd.openxmlformats-officedocument.presentationml.slide+xml"/>
  <Override PartName="/ppt/slides/slide70.xml" ContentType="application/vnd.openxmlformats-officedocument.presentationml.slide+xml"/>
  <Override PartName="/ppt/tags/tag198.xml" ContentType="application/vnd.openxmlformats-officedocument.presentationml.tags+xml"/>
  <Override PartName="/ppt/tags/tag214.xml" ContentType="application/vnd.openxmlformats-officedocument.presentationml.tags+xml"/>
  <Override PartName="/ppt/tags/tag261.xml" ContentType="application/vnd.openxmlformats-officedocument.presentationml.tags+xml"/>
  <Override PartName="/ppt/tags/tag400.xml" ContentType="application/vnd.openxmlformats-officedocument.presentationml.tags+xml"/>
  <Override PartName="/ppt/tags/tag545.xml" ContentType="application/vnd.openxmlformats-officedocument.presentationml.tags+xml"/>
  <Override PartName="/ppt/tags/tag592.xml" ContentType="application/vnd.openxmlformats-officedocument.presentationml.tags+xml"/>
  <Override PartName="/ppt/tags/tag731.xml" ContentType="application/vnd.openxmlformats-officedocument.presentationml.tags+xml"/>
  <Override PartName="/ppt/tags/tag36.xml" ContentType="application/vnd.openxmlformats-officedocument.presentationml.tags+xml"/>
  <Override PartName="/ppt/tags/tag83.xml" ContentType="application/vnd.openxmlformats-officedocument.presentationml.tags+xml"/>
  <Override PartName="/ppt/tags/tag337.xml" ContentType="application/vnd.openxmlformats-officedocument.presentationml.tags+xml"/>
  <Override PartName="/ppt/tags/tag384.xml" ContentType="application/vnd.openxmlformats-officedocument.presentationml.tags+xml"/>
  <Override PartName="/ppt/tags/tag523.xml" ContentType="application/vnd.openxmlformats-officedocument.presentationml.tags+xml"/>
  <Override PartName="/ppt/tags/tag570.xml" ContentType="application/vnd.openxmlformats-officedocument.presentationml.tags+xml"/>
  <Override PartName="/ppt/tags/tag668.xml" ContentType="application/vnd.openxmlformats-officedocument.presentationml.tags+xml"/>
  <Override PartName="/ppt/tags/tag14.xml" ContentType="application/vnd.openxmlformats-officedocument.presentationml.tags+xml"/>
  <Override PartName="/ppt/tags/tag61.xml" ContentType="application/vnd.openxmlformats-officedocument.presentationml.tags+xml"/>
  <Override PartName="/ppt/tags/tag129.xml" ContentType="application/vnd.openxmlformats-officedocument.presentationml.tags+xml"/>
  <Override PartName="/ppt/tags/tag176.xml" ContentType="application/vnd.openxmlformats-officedocument.presentationml.tags+xml"/>
  <Override PartName="/ppt/tags/tag315.xml" ContentType="application/vnd.openxmlformats-officedocument.presentationml.tags+xml"/>
  <Override PartName="/ppt/tags/tag362.xml" ContentType="application/vnd.openxmlformats-officedocument.presentationml.tags+xml"/>
  <Override PartName="/ppt/tags/tag646.xml" ContentType="application/vnd.openxmlformats-officedocument.presentationml.tags+xml"/>
  <Override PartName="/ppt/tags/tag693.xml" ContentType="application/vnd.openxmlformats-officedocument.presentationml.tags+xml"/>
  <Override PartName="/ppt/slides/slide109.xml" ContentType="application/vnd.openxmlformats-officedocument.presentationml.slide+xml"/>
  <Override PartName="/ppt/tags/tag107.xml" ContentType="application/vnd.openxmlformats-officedocument.presentationml.tags+xml"/>
  <Override PartName="/ppt/tags/tag154.xml" ContentType="application/vnd.openxmlformats-officedocument.presentationml.tags+xml"/>
  <Override PartName="/ppt/tags/tag299.xml" ContentType="application/vnd.openxmlformats-officedocument.presentationml.tags+xml"/>
  <Override PartName="/ppt/tags/tag438.xml" ContentType="application/vnd.openxmlformats-officedocument.presentationml.tags+xml"/>
  <Override PartName="/ppt/tags/tag485.xml" ContentType="application/vnd.openxmlformats-officedocument.presentationml.tags+xml"/>
  <Override PartName="/ppt/tags/tag501.xml" ContentType="application/vnd.openxmlformats-officedocument.presentationml.tags+xml"/>
  <Override PartName="/ppt/tags/tag277.xml" ContentType="application/vnd.openxmlformats-officedocument.presentationml.tags+xml"/>
  <Override PartName="/ppt/tags/tag340.xml" ContentType="application/vnd.openxmlformats-officedocument.presentationml.tags+xml"/>
  <Override PartName="/ppt/tags/tag624.xml" ContentType="application/vnd.openxmlformats-officedocument.presentationml.tags+xml"/>
  <Override PartName="/ppt/tags/tag671.xml" ContentType="application/vnd.openxmlformats-officedocument.presentationml.tags+xml"/>
  <Override PartName="/ppt/slides/slide39.xml" ContentType="application/vnd.openxmlformats-officedocument.presentationml.slide+xml"/>
  <Override PartName="/ppt/slides/slide86.xml" ContentType="application/vnd.openxmlformats-officedocument.presentationml.slide+xml"/>
  <Override PartName="/ppt/tags/tag132.xml" ContentType="application/vnd.openxmlformats-officedocument.presentationml.tags+xml"/>
  <Override PartName="/ppt/tags/tag416.xml" ContentType="application/vnd.openxmlformats-officedocument.presentationml.tags+xml"/>
  <Override PartName="/ppt/tags/tag463.xml" ContentType="application/vnd.openxmlformats-officedocument.presentationml.tags+xml"/>
  <Override PartName="/ppt/slides/slide17.xml" ContentType="application/vnd.openxmlformats-officedocument.presentationml.slide+xml"/>
  <Override PartName="/ppt/slides/slide64.xml" ContentType="application/vnd.openxmlformats-officedocument.presentationml.slide+xml"/>
  <Override PartName="/ppt/slides/slide112.xml" ContentType="application/vnd.openxmlformats-officedocument.presentationml.slide+xml"/>
  <Override PartName="/ppt/tags/tag99.xml" ContentType="application/vnd.openxmlformats-officedocument.presentationml.tags+xml"/>
  <Override PartName="/ppt/tags/tag110.xml" ContentType="application/vnd.openxmlformats-officedocument.presentationml.tags+xml"/>
  <Override PartName="/ppt/tags/tag208.xml" ContentType="application/vnd.openxmlformats-officedocument.presentationml.tags+xml"/>
  <Override PartName="/ppt/tags/tag255.xml" ContentType="application/vnd.openxmlformats-officedocument.presentationml.tags+xml"/>
  <Override PartName="/ppt/tags/tag539.xml" ContentType="application/vnd.openxmlformats-officedocument.presentationml.tags+xml"/>
  <Override PartName="/ppt/tags/tag586.xml" ContentType="application/vnd.openxmlformats-officedocument.presentationml.tags+xml"/>
  <Override PartName="/ppt/tags/tag602.xml" ContentType="application/vnd.openxmlformats-officedocument.presentationml.tags+xml"/>
  <Override PartName="/ppt/tags/tag3.xml" ContentType="application/vnd.openxmlformats-officedocument.presentationml.tags+xml"/>
  <Override PartName="/ppt/slideLayouts/slideLayout16.xml" ContentType="application/vnd.openxmlformats-officedocument.presentationml.slideLayout+xml"/>
  <Override PartName="/ppt/tags/tag77.xml" ContentType="application/vnd.openxmlformats-officedocument.presentationml.tags+xml"/>
  <Override PartName="/ppt/tags/tag233.xml" ContentType="application/vnd.openxmlformats-officedocument.presentationml.tags+xml"/>
  <Override PartName="/ppt/tags/tag280.xml" ContentType="application/vnd.openxmlformats-officedocument.presentationml.tags+xml"/>
  <Override PartName="/ppt/tags/tag378.xml" ContentType="application/vnd.openxmlformats-officedocument.presentationml.tags+xml"/>
  <Override PartName="/ppt/tags/tag441.xml" ContentType="application/vnd.openxmlformats-officedocument.presentationml.tags+xml"/>
  <Override PartName="/ppt/tags/tag725.xml" ContentType="application/vnd.openxmlformats-officedocument.presentationml.tags+xml"/>
  <Override PartName="/ppt/slides/slide42.xml" ContentType="application/vnd.openxmlformats-officedocument.presentationml.slide+xml"/>
  <Override PartName="/ppt/tags/tag517.xml" ContentType="application/vnd.openxmlformats-officedocument.presentationml.tags+xml"/>
  <Override PartName="/ppt/tags/tag564.xml" ContentType="application/vnd.openxmlformats-officedocument.presentationml.tags+xml"/>
  <Override PartName="/ppt/tags/tag703.xml" ContentType="application/vnd.openxmlformats-officedocument.presentationml.tags+xml"/>
  <Override PartName="/ppt/slides/slide20.xml" ContentType="application/vnd.openxmlformats-officedocument.presentationml.slide+xml"/>
  <Override PartName="/ppt/tags/tag55.xml" ContentType="application/vnd.openxmlformats-officedocument.presentationml.tags+xml"/>
  <Override PartName="/ppt/tags/tag211.xml" ContentType="application/vnd.openxmlformats-officedocument.presentationml.tags+xml"/>
  <Override PartName="/ppt/tags/tag309.xml" ContentType="application/vnd.openxmlformats-officedocument.presentationml.tags+xml"/>
  <Override PartName="/ppt/tags/tag356.xml" ContentType="application/vnd.openxmlformats-officedocument.presentationml.tags+xml"/>
  <Override PartName="/ppt/tags/tag542.xml" ContentType="application/vnd.openxmlformats-officedocument.presentationml.tags+xml"/>
  <Override PartName="/ppt/tags/tag687.xml" ContentType="application/vnd.openxmlformats-officedocument.presentationml.tags+xml"/>
  <Override PartName="/ppt/tags/tag33.xml" ContentType="application/vnd.openxmlformats-officedocument.presentationml.tags+xml"/>
  <Override PartName="/ppt/tags/tag80.xml" ContentType="application/vnd.openxmlformats-officedocument.presentationml.tags+xml"/>
  <Override PartName="/ppt/tags/tag148.xml" ContentType="application/vnd.openxmlformats-officedocument.presentationml.tags+xml"/>
  <Override PartName="/ppt/tags/tag195.xml" ContentType="application/vnd.openxmlformats-officedocument.presentationml.tags+xml"/>
  <Override PartName="/ppt/tags/tag334.xml" ContentType="application/vnd.openxmlformats-officedocument.presentationml.tags+xml"/>
  <Override PartName="/ppt/tags/tag381.xml" ContentType="application/vnd.openxmlformats-officedocument.presentationml.tags+xml"/>
  <Override PartName="/ppt/tags/tag479.xml" ContentType="application/vnd.openxmlformats-officedocument.presentationml.tags+xml"/>
  <Override PartName="/ppt/tags/tag618.xml" ContentType="application/vnd.openxmlformats-officedocument.presentationml.tags+xml"/>
  <Override PartName="/ppt/tags/tag665.xml" ContentType="application/vnd.openxmlformats-officedocument.presentationml.tags+xml"/>
  <Override PartName="/ppt/tags/tag126.xml" ContentType="application/vnd.openxmlformats-officedocument.presentationml.tags+xml"/>
  <Override PartName="/ppt/tags/tag173.xml" ContentType="application/vnd.openxmlformats-officedocument.presentationml.tags+xml"/>
  <Override PartName="/ppt/tags/tag457.xml" ContentType="application/vnd.openxmlformats-officedocument.presentationml.tags+xml"/>
  <Override PartName="/ppt/tags/tag520.xml" ContentType="application/vnd.openxmlformats-officedocument.presentationml.tags+xml"/>
  <Override PartName="/ppt/slides/slide8.xml" ContentType="application/vnd.openxmlformats-officedocument.presentationml.slide+xml"/>
  <Override PartName="/ppt/slides/slide106.xml" ContentType="application/vnd.openxmlformats-officedocument.presentationml.slide+xml"/>
  <Override PartName="/ppt/tags/tag11.xml" ContentType="application/vnd.openxmlformats-officedocument.presentationml.tags+xml"/>
  <Override PartName="/ppt/tags/tag249.xml" ContentType="application/vnd.openxmlformats-officedocument.presentationml.tags+xml"/>
  <Override PartName="/ppt/tags/tag296.xml" ContentType="application/vnd.openxmlformats-officedocument.presentationml.tags+xml"/>
  <Override PartName="/ppt/tags/tag312.xml" ContentType="application/vnd.openxmlformats-officedocument.presentationml.tags+xml"/>
  <Override PartName="/ppt/tags/tag643.xml" ContentType="application/vnd.openxmlformats-officedocument.presentationml.tags+xml"/>
  <Override PartName="/ppt/tags/tag690.xml" ContentType="application/vnd.openxmlformats-officedocument.presentationml.tags+xml"/>
  <Override PartName="/ppt/slideMasters/slideMaster3.xml" ContentType="application/vnd.openxmlformats-officedocument.presentationml.slideMaster+xml"/>
  <Override PartName="/ppt/slides/slide58.xml" ContentType="application/vnd.openxmlformats-officedocument.presentationml.slide+xml"/>
  <Override PartName="/ppt/tags/tag104.xml" ContentType="application/vnd.openxmlformats-officedocument.presentationml.tags+xml"/>
  <Override PartName="/ppt/tags/tag151.xml" ContentType="application/vnd.openxmlformats-officedocument.presentationml.tags+xml"/>
  <Override PartName="/ppt/tags/tag435.xml" ContentType="application/vnd.openxmlformats-officedocument.presentationml.tags+xml"/>
  <Override PartName="/ppt/tags/tag482.xml" ContentType="application/vnd.openxmlformats-officedocument.presentationml.tags+xml"/>
  <Override PartName="/ppt/tags/tag621.xml" ContentType="application/vnd.openxmlformats-officedocument.presentationml.tags+xml"/>
  <Override PartName="/ppt/tags/tag719.xml" ContentType="application/vnd.openxmlformats-officedocument.presentationml.tags+xml"/>
  <Override PartName="/ppt/slides/slide36.xml" ContentType="application/vnd.openxmlformats-officedocument.presentationml.slide+xml"/>
  <Override PartName="/ppt/slides/slide83.xml" ContentType="application/vnd.openxmlformats-officedocument.presentationml.slide+xml"/>
  <Override PartName="/ppt/tags/tag227.xml" ContentType="application/vnd.openxmlformats-officedocument.presentationml.tags+xml"/>
  <Override PartName="/ppt/tags/tag274.xml" ContentType="application/vnd.openxmlformats-officedocument.presentationml.tags+xml"/>
  <Override PartName="/ppt/tags/tag413.xml" ContentType="application/vnd.openxmlformats-officedocument.presentationml.tags+xml"/>
  <Override PartName="/ppt/tags/tag460.xml" ContentType="application/vnd.openxmlformats-officedocument.presentationml.tags+xml"/>
  <Override PartName="/ppt/tags/tag558.xml" ContentType="application/vnd.openxmlformats-officedocument.presentationml.tags+xml"/>
  <Override PartName="/ppt/tags/tag49.xml" ContentType="application/vnd.openxmlformats-officedocument.presentationml.tags+xml"/>
  <Override PartName="/ppt/tags/tag96.xml" ContentType="application/vnd.openxmlformats-officedocument.presentationml.tags+xml"/>
  <Override PartName="/ppt/tags/tag205.xml" ContentType="application/vnd.openxmlformats-officedocument.presentationml.tags+xml"/>
  <Override PartName="/ppt/tags/tag252.xml" ContentType="application/vnd.openxmlformats-officedocument.presentationml.tags+xml"/>
  <Override PartName="/ppt/tags/tag397.xml" ContentType="application/vnd.openxmlformats-officedocument.presentationml.tags+xml"/>
  <Override PartName="/ppt/slides/slide14.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tags/tag189.xml" ContentType="application/vnd.openxmlformats-officedocument.presentationml.tags+xml"/>
  <Override PartName="/ppt/tags/tag536.xml" ContentType="application/vnd.openxmlformats-officedocument.presentationml.tags+xml"/>
  <Override PartName="/ppt/tags/tag583.xml" ContentType="application/vnd.openxmlformats-officedocument.presentationml.tags+xml"/>
  <Override PartName="/ppt/tags/tag722.xml" ContentType="application/vnd.openxmlformats-officedocument.presentationml.tags+xml"/>
  <Override PartName="/ppt/tableStyles.xml" ContentType="application/vnd.openxmlformats-officedocument.presentationml.tableStyles+xml"/>
  <Override PartName="/ppt/tags/tag27.xml" ContentType="application/vnd.openxmlformats-officedocument.presentationml.tags+xml"/>
  <Override PartName="/ppt/tags/tag74.xml" ContentType="application/vnd.openxmlformats-officedocument.presentationml.tags+xml"/>
  <Override PartName="/ppt/tags/tag230.xml" ContentType="application/vnd.openxmlformats-officedocument.presentationml.tags+xml"/>
  <Override PartName="/ppt/tags/tag328.xml" ContentType="application/vnd.openxmlformats-officedocument.presentationml.tags+xml"/>
  <Override PartName="/ppt/tags/tag375.xml" ContentType="application/vnd.openxmlformats-officedocument.presentationml.tags+xml"/>
  <Override PartName="/ppt/tags/tag514.xml" ContentType="application/vnd.openxmlformats-officedocument.presentationml.tags+xml"/>
  <Override PartName="/ppt/tags/tag561.xml" ContentType="application/vnd.openxmlformats-officedocument.presentationml.tags+xml"/>
  <Override PartName="/ppt/tags/tag659.xml" ContentType="application/vnd.openxmlformats-officedocument.presentationml.tags+xml"/>
  <Override PartName="/ppt/tags/tag52.xml" ContentType="application/vnd.openxmlformats-officedocument.presentationml.tags+xml"/>
  <Override PartName="/ppt/tags/tag167.xml" ContentType="application/vnd.openxmlformats-officedocument.presentationml.tags+xml"/>
  <Override PartName="/ppt/tags/tag306.xml" ContentType="application/vnd.openxmlformats-officedocument.presentationml.tags+xml"/>
  <Override PartName="/ppt/tags/tag353.xml" ContentType="application/vnd.openxmlformats-officedocument.presentationml.tags+xml"/>
  <Override PartName="/ppt/tags/tag498.xml" ContentType="application/vnd.openxmlformats-officedocument.presentationml.tags+xml"/>
  <Override PartName="/ppt/tags/tag637.xml" ContentType="application/vnd.openxmlformats-officedocument.presentationml.tags+xml"/>
  <Override PartName="/ppt/tags/tag684.xml" ContentType="application/vnd.openxmlformats-officedocument.presentationml.tags+xml"/>
  <Override PartName="/ppt/tags/tag700.xml" ContentType="application/vnd.openxmlformats-officedocument.presentationml.tags+xml"/>
  <Override PartName="/ppt/slides/slide99.xml" ContentType="application/vnd.openxmlformats-officedocument.presentationml.slide+xml"/>
  <Override PartName="/ppt/tags/tag145.xml" ContentType="application/vnd.openxmlformats-officedocument.presentationml.tags+xml"/>
  <Override PartName="/ppt/tags/tag192.xml" ContentType="application/vnd.openxmlformats-officedocument.presentationml.tags+xml"/>
  <Override PartName="/ppt/tags/tag429.xml" ContentType="application/vnd.openxmlformats-officedocument.presentationml.tags+xml"/>
  <Override PartName="/ppt/tags/tag476.xml" ContentType="application/vnd.openxmlformats-officedocument.presentationml.tags+xml"/>
  <Override PartName="/ppt/slides/slide77.xml" ContentType="application/vnd.openxmlformats-officedocument.presentationml.slide+xml"/>
  <Override PartName="/ppt/tags/tag30.xml" ContentType="application/vnd.openxmlformats-officedocument.presentationml.tags+xml"/>
  <Override PartName="/ppt/tags/tag268.xml" ContentType="application/vnd.openxmlformats-officedocument.presentationml.tags+xml"/>
  <Override PartName="/ppt/tags/tag331.xml" ContentType="application/vnd.openxmlformats-officedocument.presentationml.tags+xml"/>
  <Override PartName="/ppt/tags/tag599.xml" ContentType="application/vnd.openxmlformats-officedocument.presentationml.tags+xml"/>
  <Override PartName="/ppt/tags/tag615.xml" ContentType="application/vnd.openxmlformats-officedocument.presentationml.tags+xml"/>
  <Override PartName="/ppt/tags/tag662.xml" ContentType="application/vnd.openxmlformats-officedocument.presentationml.tags+xml"/>
  <Override PartName="/ppt/slides/slide5.xml" ContentType="application/vnd.openxmlformats-officedocument.presentationml.slide+xml"/>
  <Override PartName="/ppt/slides/slide103.xml" ContentType="application/vnd.openxmlformats-officedocument.presentationml.slide+xml"/>
  <Override PartName="/ppt/slideLayouts/slideLayout7.xml" ContentType="application/vnd.openxmlformats-officedocument.presentationml.slideLayout+xml"/>
  <Override PartName="/ppt/tags/tag123.xml" ContentType="application/vnd.openxmlformats-officedocument.presentationml.tags+xml"/>
  <Override PartName="/ppt/tags/tag170.xml" ContentType="application/vnd.openxmlformats-officedocument.presentationml.tags+xml"/>
  <Override PartName="/ppt/tags/tag407.xml" ContentType="application/vnd.openxmlformats-officedocument.presentationml.tags+xml"/>
  <Override PartName="/ppt/tags/tag454.xml" ContentType="application/vnd.openxmlformats-officedocument.presentationml.tags+xml"/>
  <Override PartName="/ppt/tags/tag640.xml" ContentType="application/vnd.openxmlformats-officedocument.presentationml.tags+xml"/>
  <Override PartName="/ppt/slides/slide55.xml" ContentType="application/vnd.openxmlformats-officedocument.presentationml.slide+xml"/>
  <Override PartName="/ppt/tags/tag101.xml" ContentType="application/vnd.openxmlformats-officedocument.presentationml.tags+xml"/>
  <Override PartName="/ppt/tags/tag246.xml" ContentType="application/vnd.openxmlformats-officedocument.presentationml.tags+xml"/>
  <Override PartName="/ppt/tags/tag293.xml" ContentType="application/vnd.openxmlformats-officedocument.presentationml.tags+xml"/>
  <Override PartName="/ppt/tags/tag432.xml" ContentType="application/vnd.openxmlformats-officedocument.presentationml.tags+xml"/>
  <Override PartName="/ppt/tags/tag577.xml" ContentType="application/vnd.openxmlformats-officedocument.presentationml.tags+xml"/>
  <Override PartName="/ppt/tags/tag716.xml" ContentType="application/vnd.openxmlformats-officedocument.presentationml.tags+xml"/>
  <Override PartName="/ppt/slides/slide33.xml" ContentType="application/vnd.openxmlformats-officedocument.presentationml.slide+xml"/>
  <Override PartName="/ppt/slides/slide80.xml" ContentType="application/vnd.openxmlformats-officedocument.presentationml.slide+xml"/>
  <Override PartName="/ppt/tags/tag68.xml" ContentType="application/vnd.openxmlformats-officedocument.presentationml.tags+xml"/>
  <Override PartName="/ppt/tags/tag224.xml" ContentType="application/vnd.openxmlformats-officedocument.presentationml.tags+xml"/>
  <Override PartName="/ppt/tags/tag271.xml" ContentType="application/vnd.openxmlformats-officedocument.presentationml.tags+xml"/>
  <Override PartName="/ppt/tags/tag369.xml" ContentType="application/vnd.openxmlformats-officedocument.presentationml.tags+xml"/>
  <Override PartName="/ppt/tags/tag508.xml" ContentType="application/vnd.openxmlformats-officedocument.presentationml.tags+xml"/>
  <Override PartName="/ppt/tags/tag555.xml" ContentType="application/vnd.openxmlformats-officedocument.presentationml.tags+xml"/>
  <Override PartName="/ppt/presentation.xml" ContentType="application/vnd.openxmlformats-officedocument.presentationml.presentation.main+xml"/>
  <Override PartName="/ppt/tags/tag347.xml" ContentType="application/vnd.openxmlformats-officedocument.presentationml.tags+xml"/>
  <Override PartName="/ppt/tags/tag394.xml" ContentType="application/vnd.openxmlformats-officedocument.presentationml.tags+xml"/>
  <Override PartName="/ppt/tags/tag410.xml" ContentType="application/vnd.openxmlformats-officedocument.presentationml.tags+xml"/>
  <Override PartName="/docProps/app.xml" ContentType="application/vnd.openxmlformats-officedocument.extended-properties+xml"/>
  <Override PartName="/ppt/slides/slide11.xml" ContentType="application/vnd.openxmlformats-officedocument.presentationml.slide+xml"/>
  <Override PartName="/ppt/tags/tag46.xml" ContentType="application/vnd.openxmlformats-officedocument.presentationml.tags+xml"/>
  <Override PartName="/ppt/tags/tag93.xml" ContentType="application/vnd.openxmlformats-officedocument.presentationml.tags+xml"/>
  <Override PartName="/ppt/tags/tag139.xml" ContentType="application/vnd.openxmlformats-officedocument.presentationml.tags+xml"/>
  <Override PartName="/ppt/tags/tag186.xml" ContentType="application/vnd.openxmlformats-officedocument.presentationml.tags+xml"/>
  <Override PartName="/ppt/tags/tag202.xml" ContentType="application/vnd.openxmlformats-officedocument.presentationml.tags+xml"/>
  <Override PartName="/ppt/tags/tag533.xml" ContentType="application/vnd.openxmlformats-officedocument.presentationml.tags+xml"/>
  <Override PartName="/ppt/tags/tag580.xml" ContentType="application/vnd.openxmlformats-officedocument.presentationml.tags+xml"/>
  <Override PartName="/ppt/tags/tag678.xml" ContentType="application/vnd.openxmlformats-officedocument.presentationml.tags+xml"/>
  <Override PartName="/ppt/slideLayouts/slideLayout10.xml" ContentType="application/vnd.openxmlformats-officedocument.presentationml.slideLayout+xml"/>
  <Override PartName="/ppt/tags/tag24.xml" ContentType="application/vnd.openxmlformats-officedocument.presentationml.tags+xml"/>
  <Override PartName="/ppt/tags/tag71.xml" ContentType="application/vnd.openxmlformats-officedocument.presentationml.tags+xml"/>
  <Override PartName="/ppt/tags/tag325.xml" ContentType="application/vnd.openxmlformats-officedocument.presentationml.tags+xml"/>
  <Override PartName="/ppt/tags/tag372.xml" ContentType="application/vnd.openxmlformats-officedocument.presentationml.tags+xml"/>
  <Override PartName="/ppt/tags/tag609.xml" ContentType="application/vnd.openxmlformats-officedocument.presentationml.tags+xml"/>
  <Override PartName="/ppt/tags/tag656.xml" ContentType="application/vnd.openxmlformats-officedocument.presentationml.tags+xml"/>
  <Override PartName="/ppt/tags/tag117.xml" ContentType="application/vnd.openxmlformats-officedocument.presentationml.tags+xml"/>
  <Override PartName="/ppt/tags/tag164.xml" ContentType="application/vnd.openxmlformats-officedocument.presentationml.tags+xml"/>
  <Override PartName="/ppt/tags/tag448.xml" ContentType="application/vnd.openxmlformats-officedocument.presentationml.tags+xml"/>
  <Override PartName="/ppt/tags/tag495.xml" ContentType="application/vnd.openxmlformats-officedocument.presentationml.tags+xml"/>
  <Override PartName="/ppt/tags/tag511.xml" ContentType="application/vnd.openxmlformats-officedocument.presentationml.tags+xml"/>
  <Override PartName="/ppt/slides/slide49.xml" ContentType="application/vnd.openxmlformats-officedocument.presentationml.slide+xml"/>
  <Override PartName="/ppt/slides/slide96.xml" ContentType="application/vnd.openxmlformats-officedocument.presentationml.slide+xml"/>
  <Override PartName="/ppt/tags/tag142.xml" ContentType="application/vnd.openxmlformats-officedocument.presentationml.tags+xml"/>
  <Override PartName="/ppt/tags/tag287.xml" ContentType="application/vnd.openxmlformats-officedocument.presentationml.tags+xml"/>
  <Override PartName="/ppt/tags/tag303.xml" ContentType="application/vnd.openxmlformats-officedocument.presentationml.tags+xml"/>
  <Override PartName="/ppt/tags/tag350.xml" ContentType="application/vnd.openxmlformats-officedocument.presentationml.tags+xml"/>
  <Override PartName="/ppt/tags/tag634.xml" ContentType="application/vnd.openxmlformats-officedocument.presentationml.tags+xml"/>
  <Override PartName="/ppt/tags/tag681.xml" ContentType="application/vnd.openxmlformats-officedocument.presentationml.tags+xml"/>
  <Override PartName="/ppt/tags/tag426.xml" ContentType="application/vnd.openxmlformats-officedocument.presentationml.tags+xml"/>
  <Override PartName="/ppt/tags/tag473.xml" ContentType="application/vnd.openxmlformats-officedocument.presentationml.tags+xml"/>
  <Override PartName="/ppt/tags/tag612.xml" ContentType="application/vnd.openxmlformats-officedocument.presentationml.tags+xml"/>
  <Override PartName="/ppt/slides/slide27.xml" ContentType="application/vnd.openxmlformats-officedocument.presentationml.slide+xml"/>
  <Override PartName="/ppt/slides/slide74.xml" ContentType="application/vnd.openxmlformats-officedocument.presentationml.slide+xml"/>
  <Override PartName="/ppt/slideLayouts/slideLayout4.xml" ContentType="application/vnd.openxmlformats-officedocument.presentationml.slideLayout+xml"/>
  <Override PartName="/ppt/tags/tag120.xml" ContentType="application/vnd.openxmlformats-officedocument.presentationml.tags+xml"/>
  <Override PartName="/ppt/tags/tag218.xml" ContentType="application/vnd.openxmlformats-officedocument.presentationml.tags+xml"/>
  <Override PartName="/ppt/tags/tag265.xml" ContentType="application/vnd.openxmlformats-officedocument.presentationml.tags+xml"/>
  <Override PartName="/ppt/tags/tag404.xml" ContentType="application/vnd.openxmlformats-officedocument.presentationml.tags+xml"/>
  <Override PartName="/ppt/tags/tag451.xml" ContentType="application/vnd.openxmlformats-officedocument.presentationml.tags+xml"/>
  <Override PartName="/ppt/tags/tag549.xml" ContentType="application/vnd.openxmlformats-officedocument.presentationml.tags+xml"/>
  <Override PartName="/ppt/tags/tag596.xml" ContentType="application/vnd.openxmlformats-officedocument.presentationml.tags+xml"/>
  <Override PartName="/ppt/slides/slide2.xml" ContentType="application/vnd.openxmlformats-officedocument.presentationml.slide+xml"/>
  <Override PartName="/ppt/slides/slide52.xml" ContentType="application/vnd.openxmlformats-officedocument.presentationml.slide+xml"/>
  <Override PartName="/ppt/slides/slide100.xml" ContentType="application/vnd.openxmlformats-officedocument.presentationml.slide+xml"/>
  <Override PartName="/ppt/tags/tag87.xml" ContentType="application/vnd.openxmlformats-officedocument.presentationml.tags+xml"/>
  <Override PartName="/ppt/tags/tag243.xml" ContentType="application/vnd.openxmlformats-officedocument.presentationml.tags+xml"/>
  <Override PartName="/ppt/tags/tag290.xml" ContentType="application/vnd.openxmlformats-officedocument.presentationml.tags+xml"/>
  <Override PartName="/ppt/tags/tag388.xml" ContentType="application/vnd.openxmlformats-officedocument.presentationml.tags+xml"/>
  <Override PartName="/ppt/tags/tag527.xml" ContentType="application/vnd.openxmlformats-officedocument.presentationml.tags+xml"/>
  <Override PartName="/ppt/tags/tag574.xml" ContentType="application/vnd.openxmlformats-officedocument.presentationml.tags+xml"/>
  <Override PartName="/ppt/tags/tag319.xml" ContentType="application/vnd.openxmlformats-officedocument.presentationml.tags+xml"/>
  <Override PartName="/ppt/tags/tag366.xml" ContentType="application/vnd.openxmlformats-officedocument.presentationml.tags+xml"/>
  <Override PartName="/ppt/tags/tag713.xml" ContentType="application/vnd.openxmlformats-officedocument.presentationml.tags+xml"/>
  <Override PartName="/ppt/slides/slide30.xml" ContentType="application/vnd.openxmlformats-officedocument.presentationml.slide+xml"/>
  <Override PartName="/ppt/tags/tag18.xml" ContentType="application/vnd.openxmlformats-officedocument.presentationml.tags+xml"/>
  <Override PartName="/ppt/tags/tag65.xml" ContentType="application/vnd.openxmlformats-officedocument.presentationml.tags+xml"/>
  <Override PartName="/ppt/tags/tag158.xml" ContentType="application/vnd.openxmlformats-officedocument.presentationml.tags+xml"/>
  <Override PartName="/ppt/tags/tag221.xml" ContentType="application/vnd.openxmlformats-officedocument.presentationml.tags+xml"/>
  <Override PartName="/ppt/tags/tag505.xml" ContentType="application/vnd.openxmlformats-officedocument.presentationml.tags+xml"/>
  <Override PartName="/ppt/tags/tag552.xml" ContentType="application/vnd.openxmlformats-officedocument.presentationml.tags+xml"/>
  <Override PartName="/ppt/tags/tag697.xml" ContentType="application/vnd.openxmlformats-officedocument.presentationml.tags+xml"/>
  <Override PartName="/ppt/tags/tag43.xml" ContentType="application/vnd.openxmlformats-officedocument.presentationml.tags+xml"/>
  <Override PartName="/ppt/tags/tag90.xml" ContentType="application/vnd.openxmlformats-officedocument.presentationml.tags+xml"/>
  <Override PartName="/ppt/tags/tag344.xml" ContentType="application/vnd.openxmlformats-officedocument.presentationml.tags+xml"/>
  <Override PartName="/ppt/tags/tag391.xml" ContentType="application/vnd.openxmlformats-officedocument.presentationml.tags+xml"/>
  <Override PartName="/ppt/tags/tag489.xml" ContentType="application/vnd.openxmlformats-officedocument.presentationml.tags+xml"/>
  <Override PartName="/ppt/tags/tag530.xml" ContentType="application/vnd.openxmlformats-officedocument.presentationml.tags+xml"/>
  <Override PartName="/ppt/tags/tag628.xml" ContentType="application/vnd.openxmlformats-officedocument.presentationml.tags+xml"/>
  <Override PartName="/ppt/tags/tag675.xml" ContentType="application/vnd.openxmlformats-officedocument.presentationml.tags+xml"/>
  <Override PartName="/ppt/tags/tag136.xml" ContentType="application/vnd.openxmlformats-officedocument.presentationml.tags+xml"/>
  <Override PartName="/ppt/tags/tag183.xml" ContentType="application/vnd.openxmlformats-officedocument.presentationml.tags+xml"/>
  <Override PartName="/ppt/tags/tag322.xml" ContentType="application/vnd.openxmlformats-officedocument.presentationml.tags+xml"/>
  <Override PartName="/ppt/tags/tag467.xml" ContentType="application/vnd.openxmlformats-officedocument.presentationml.tags+xml"/>
  <Override PartName="/ppt/slides/slide68.xml" ContentType="application/vnd.openxmlformats-officedocument.presentationml.slide+xml"/>
  <Override PartName="/ppt/tags/tag21.xml" ContentType="application/vnd.openxmlformats-officedocument.presentationml.tags+xml"/>
  <Override PartName="/ppt/tags/tag114.xml" ContentType="application/vnd.openxmlformats-officedocument.presentationml.tags+xml"/>
  <Override PartName="/ppt/tags/tag161.xml" ContentType="application/vnd.openxmlformats-officedocument.presentationml.tags+xml"/>
  <Override PartName="/ppt/tags/tag259.xml" ContentType="application/vnd.openxmlformats-officedocument.presentationml.tags+xml"/>
  <Override PartName="/ppt/tags/tag606.xml" ContentType="application/vnd.openxmlformats-officedocument.presentationml.tags+xml"/>
  <Override PartName="/ppt/tags/tag653.xml" ContentType="application/vnd.openxmlformats-officedocument.presentationml.tags+xml"/>
  <Override PartName="/ppt/tags/tag7.xml" ContentType="application/vnd.openxmlformats-officedocument.presentationml.tags+xml"/>
  <Override PartName="/ppt/theme/theme4.xml" ContentType="application/vnd.openxmlformats-officedocument.theme+xml"/>
  <Override PartName="/ppt/tags/tag300.xml" ContentType="application/vnd.openxmlformats-officedocument.presentationml.tags+xml"/>
  <Override PartName="/ppt/tags/tag445.xml" ContentType="application/vnd.openxmlformats-officedocument.presentationml.tags+xml"/>
  <Override PartName="/ppt/tags/tag492.xml" ContentType="application/vnd.openxmlformats-officedocument.presentationml.tags+xml"/>
  <Override PartName="/ppt/tags/tag631.xml" ContentType="application/vnd.openxmlformats-officedocument.presentationml.tags+xml"/>
  <Override PartName="/ppt/tags/tag729.xml" ContentType="application/vnd.openxmlformats-officedocument.presentationml.tags+xml"/>
  <Override PartName="/ppt/slides/slide46.xml" ContentType="application/vnd.openxmlformats-officedocument.presentationml.slide+xml"/>
  <Override PartName="/ppt/slides/slide93.xml" ContentType="application/vnd.openxmlformats-officedocument.presentationml.slide+xml"/>
  <Override PartName="/ppt/tags/tag237.xml" ContentType="application/vnd.openxmlformats-officedocument.presentationml.tags+xml"/>
  <Override PartName="/ppt/tags/tag284.xml" ContentType="application/vnd.openxmlformats-officedocument.presentationml.tags+xml"/>
  <Override PartName="/ppt/tags/tag423.xml" ContentType="application/vnd.openxmlformats-officedocument.presentationml.tags+xml"/>
  <Override PartName="/ppt/tags/tag470.xml" ContentType="application/vnd.openxmlformats-officedocument.presentationml.tags+xml"/>
  <Override PartName="/ppt/tags/tag568.xml" ContentType="application/vnd.openxmlformats-officedocument.presentationml.tags+xml"/>
  <Override PartName="/ppt/tags/tag707.xml" ContentType="application/vnd.openxmlformats-officedocument.presentationml.tags+xml"/>
  <Override PartName="/ppt/slides/slide24.xml" ContentType="application/vnd.openxmlformats-officedocument.presentationml.slide+xml"/>
  <Override PartName="/ppt/slides/slide71.xml" ContentType="application/vnd.openxmlformats-officedocument.presentationml.slide+xml"/>
  <Override PartName="/ppt/tags/tag59.xml" ContentType="application/vnd.openxmlformats-officedocument.presentationml.tags+xml"/>
  <Override PartName="/ppt/tags/tag215.xml" ContentType="application/vnd.openxmlformats-officedocument.presentationml.tags+xml"/>
  <Override PartName="/ppt/tags/tag262.xml" ContentType="application/vnd.openxmlformats-officedocument.presentationml.tags+xml"/>
  <Override PartName="/ppt/tags/tag546.xml" ContentType="application/vnd.openxmlformats-officedocument.presentationml.tags+xml"/>
  <Override PartName="/ppt/tags/tag593.xml" ContentType="application/vnd.openxmlformats-officedocument.presentationml.tags+xml"/>
  <Override PartName="/ppt/slideLayouts/slideLayout1.xml" ContentType="application/vnd.openxmlformats-officedocument.presentationml.slideLayout+xml"/>
  <Override PartName="/ppt/tags/tag37.xml" ContentType="application/vnd.openxmlformats-officedocument.presentationml.tags+xml"/>
  <Override PartName="/ppt/tags/tag84.xml" ContentType="application/vnd.openxmlformats-officedocument.presentationml.tags+xml"/>
  <Override PartName="/ppt/tags/tag199.xml" ContentType="application/vnd.openxmlformats-officedocument.presentationml.tags+xml"/>
  <Override PartName="/ppt/tags/tag338.xml" ContentType="application/vnd.openxmlformats-officedocument.presentationml.tags+xml"/>
  <Override PartName="/ppt/tags/tag385.xml" ContentType="application/vnd.openxmlformats-officedocument.presentationml.tags+xml"/>
  <Override PartName="/ppt/tags/tag401.xml" ContentType="application/vnd.openxmlformats-officedocument.presentationml.tags+xml"/>
  <Override PartName="/ppt/tags/tag669.xml" ContentType="application/vnd.openxmlformats-officedocument.presentationml.tags+xml"/>
  <Override PartName="/ppt/tags/tag732.xml" ContentType="application/vnd.openxmlformats-officedocument.presentationml.tags+xml"/>
  <Override PartName="/ppt/tags/tag177.xml" ContentType="application/vnd.openxmlformats-officedocument.presentationml.tags+xml"/>
  <Override PartName="/ppt/tags/tag240.xml" ContentType="application/vnd.openxmlformats-officedocument.presentationml.tags+xml"/>
  <Override PartName="/ppt/tags/tag524.xml" ContentType="application/vnd.openxmlformats-officedocument.presentationml.tags+xml"/>
  <Override PartName="/ppt/tags/tag571.xml" ContentType="application/vnd.openxmlformats-officedocument.presentationml.tags+xml"/>
  <Override PartName="/ppt/tags/tag710.xml" ContentType="application/vnd.openxmlformats-officedocument.presentationml.tags+xml"/>
  <Override PartName="/ppt/tags/tag15.xml" ContentType="application/vnd.openxmlformats-officedocument.presentationml.tags+xml"/>
  <Override PartName="/ppt/tags/tag62.xml" ContentType="application/vnd.openxmlformats-officedocument.presentationml.tags+xml"/>
  <Override PartName="/ppt/tags/tag316.xml" ContentType="application/vnd.openxmlformats-officedocument.presentationml.tags+xml"/>
  <Override PartName="/ppt/tags/tag363.xml" ContentType="application/vnd.openxmlformats-officedocument.presentationml.tags+xml"/>
  <Override PartName="/ppt/tags/tag502.xml" ContentType="application/vnd.openxmlformats-officedocument.presentationml.tags+xml"/>
  <Override PartName="/ppt/tags/tag647.xml" ContentType="application/vnd.openxmlformats-officedocument.presentationml.tags+xml"/>
  <Override PartName="/ppt/tags/tag694.xml" ContentType="application/vnd.openxmlformats-officedocument.presentationml.tags+xml"/>
  <Override PartName="/ppt/tags/tag40.xml" ContentType="application/vnd.openxmlformats-officedocument.presentationml.tags+xml"/>
  <Override PartName="/ppt/tags/tag108.xml" ContentType="application/vnd.openxmlformats-officedocument.presentationml.tags+xml"/>
  <Override PartName="/ppt/tags/tag155.xml" ContentType="application/vnd.openxmlformats-officedocument.presentationml.tags+xml"/>
  <Override PartName="/ppt/tags/tag341.xml" ContentType="application/vnd.openxmlformats-officedocument.presentationml.tags+xml"/>
  <Override PartName="/ppt/tags/tag439.xml" ContentType="application/vnd.openxmlformats-officedocument.presentationml.tags+xml"/>
  <Override PartName="/ppt/tags/tag486.xml" ContentType="application/vnd.openxmlformats-officedocument.presentationml.tags+xml"/>
  <Override PartName="/ppt/slides/slide87.xml" ContentType="application/vnd.openxmlformats-officedocument.presentationml.slide+xml"/>
  <Override PartName="/ppt/tags/tag133.xml" ContentType="application/vnd.openxmlformats-officedocument.presentationml.tags+xml"/>
  <Override PartName="/ppt/tags/tag180.xml" ContentType="application/vnd.openxmlformats-officedocument.presentationml.tags+xml"/>
  <Override PartName="/ppt/tags/tag278.xml" ContentType="application/vnd.openxmlformats-officedocument.presentationml.tags+xml"/>
  <Override PartName="/ppt/tags/tag417.xml" ContentType="application/vnd.openxmlformats-officedocument.presentationml.tags+xml"/>
  <Override PartName="/ppt/tags/tag625.xml" ContentType="application/vnd.openxmlformats-officedocument.presentationml.tags+xml"/>
  <Override PartName="/ppt/tags/tag672.xml" ContentType="application/vnd.openxmlformats-officedocument.presentationml.tags+xml"/>
  <Override PartName="/ppt/tags/tag209.xml" ContentType="application/vnd.openxmlformats-officedocument.presentationml.tags+xml"/>
  <Override PartName="/ppt/tags/tag256.xml" ContentType="application/vnd.openxmlformats-officedocument.presentationml.tags+xml"/>
  <Override PartName="/ppt/tags/tag464.xml" ContentType="application/vnd.openxmlformats-officedocument.presentationml.tags+xml"/>
  <Override PartName="/ppt/tags/tag603.xml" ContentType="application/vnd.openxmlformats-officedocument.presentationml.tags+xml"/>
  <Override PartName="/ppt/tags/tag650.xml" ContentType="application/vnd.openxmlformats-officedocument.presentationml.tags+xml"/>
  <Override PartName="/ppt/slides/slide18.xml" ContentType="application/vnd.openxmlformats-officedocument.presentationml.slide+xml"/>
  <Override PartName="/ppt/slides/slide65.xml" ContentType="application/vnd.openxmlformats-officedocument.presentationml.slide+xml"/>
  <Override PartName="/ppt/tags/tag4.xml" ContentType="application/vnd.openxmlformats-officedocument.presentationml.tags+xml"/>
  <Override PartName="/ppt/slideLayouts/slideLayout17.xml" ContentType="application/vnd.openxmlformats-officedocument.presentationml.slideLayout+xml"/>
  <Override PartName="/ppt/tags/tag111.xml" ContentType="application/vnd.openxmlformats-officedocument.presentationml.tags+xml"/>
  <Override PartName="/ppt/tags/tag442.xml" ContentType="application/vnd.openxmlformats-officedocument.presentationml.tags+xml"/>
  <Override PartName="/ppt/tags/tag587.xml" ContentType="application/vnd.openxmlformats-officedocument.presentationml.tags+xml"/>
  <Override PartName="/ppt/tags/tag726.xml" ContentType="application/vnd.openxmlformats-officedocument.presentationml.tags+xml"/>
  <Override PartName="/ppt/slides/slide43.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tags/tag78.xml" ContentType="application/vnd.openxmlformats-officedocument.presentationml.tags+xml"/>
  <Override PartName="/ppt/tags/tag234.xml" ContentType="application/vnd.openxmlformats-officedocument.presentationml.tags+xml"/>
  <Override PartName="/ppt/tags/tag281.xml" ContentType="application/vnd.openxmlformats-officedocument.presentationml.tags+xml"/>
  <Override PartName="/ppt/tags/tag379.xml" ContentType="application/vnd.openxmlformats-officedocument.presentationml.tags+xml"/>
  <Override PartName="/ppt/tags/tag518.xml" ContentType="application/vnd.openxmlformats-officedocument.presentationml.tags+xml"/>
  <Override PartName="/ppt/tags/tag565.xml" ContentType="application/vnd.openxmlformats-officedocument.presentationml.tags+xml"/>
  <Override PartName="/ppt/tags/tag56.xml" ContentType="application/vnd.openxmlformats-officedocument.presentationml.tags+xml"/>
  <Override PartName="/ppt/tags/tag357.xml" ContentType="application/vnd.openxmlformats-officedocument.presentationml.tags+xml"/>
  <Override PartName="/ppt/tags/tag420.xml" ContentType="application/vnd.openxmlformats-officedocument.presentationml.tags+xml"/>
  <Override PartName="/ppt/tags/tag688.xml" ContentType="application/vnd.openxmlformats-officedocument.presentationml.tags+xml"/>
  <Override PartName="/ppt/tags/tag704.xml" ContentType="application/vnd.openxmlformats-officedocument.presentationml.tags+xml"/>
  <Override PartName="/ppt/slides/slide21.xml" ContentType="application/vnd.openxmlformats-officedocument.presentationml.slide+xml"/>
  <Override PartName="/ppt/slideLayouts/slideLayout20.xml" ContentType="application/vnd.openxmlformats-officedocument.presentationml.slideLayout+xml"/>
  <Override PartName="/ppt/tags/tag149.xml" ContentType="application/vnd.openxmlformats-officedocument.presentationml.tags+xml"/>
  <Override PartName="/ppt/tags/tag196.xml" ContentType="application/vnd.openxmlformats-officedocument.presentationml.tags+xml"/>
  <Override PartName="/ppt/tags/tag212.xml" ContentType="application/vnd.openxmlformats-officedocument.presentationml.tags+xml"/>
  <Override PartName="/ppt/tags/tag543.xml" ContentType="application/vnd.openxmlformats-officedocument.presentationml.tags+xml"/>
  <Override PartName="/ppt/tags/tag590.xml" ContentType="application/vnd.openxmlformats-officedocument.presentationml.tags+xml"/>
  <Override PartName="/docProps/custom.xml" ContentType="application/vnd.openxmlformats-officedocument.custom-properties+xml"/>
  <Override PartName="/ppt/tags/tag34.xml" ContentType="application/vnd.openxmlformats-officedocument.presentationml.tags+xml"/>
  <Override PartName="/ppt/tags/tag81.xml" ContentType="application/vnd.openxmlformats-officedocument.presentationml.tags+xml"/>
  <Override PartName="/ppt/tags/tag335.xml" ContentType="application/vnd.openxmlformats-officedocument.presentationml.tags+xml"/>
  <Override PartName="/ppt/tags/tag382.xml" ContentType="application/vnd.openxmlformats-officedocument.presentationml.tags+xml"/>
  <Override PartName="/ppt/tags/tag521.xml" ContentType="application/vnd.openxmlformats-officedocument.presentationml.tags+xml"/>
  <Override PartName="/ppt/tags/tag619.xml" ContentType="application/vnd.openxmlformats-officedocument.presentationml.tags+xml"/>
  <Override PartName="/ppt/tags/tag666.xml" ContentType="application/vnd.openxmlformats-officedocument.presentationml.tags+xml"/>
  <Override PartName="/ppt/tags/tag12.xml" ContentType="application/vnd.openxmlformats-officedocument.presentationml.tags+xml"/>
  <Override PartName="/ppt/tags/tag127.xml" ContentType="application/vnd.openxmlformats-officedocument.presentationml.tags+xml"/>
  <Override PartName="/ppt/tags/tag174.xml" ContentType="application/vnd.openxmlformats-officedocument.presentationml.tags+xml"/>
  <Override PartName="/ppt/tags/tag313.xml" ContentType="application/vnd.openxmlformats-officedocument.presentationml.tags+xml"/>
  <Override PartName="/ppt/tags/tag360.xml" ContentType="application/vnd.openxmlformats-officedocument.presentationml.tags+xml"/>
  <Override PartName="/ppt/tags/tag458.xml" ContentType="application/vnd.openxmlformats-officedocument.presentationml.tags+xml"/>
  <Override PartName="/ppt/tags/tag644.xml" ContentType="application/vnd.openxmlformats-officedocument.presentationml.tags+xml"/>
  <Override PartName="/ppt/tags/tag691.xml" ContentType="application/vnd.openxmlformats-officedocument.presentationml.tags+xml"/>
  <Override PartName="/ppt/slideMasters/slideMaster4.xml" ContentType="application/vnd.openxmlformats-officedocument.presentationml.slideMaster+xml"/>
  <Override PartName="/ppt/slides/slide9.xml" ContentType="application/vnd.openxmlformats-officedocument.presentationml.slide+xml"/>
  <Override PartName="/ppt/slides/slide59.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tags/tag105.xml" ContentType="application/vnd.openxmlformats-officedocument.presentationml.tags+xml"/>
  <Override PartName="/ppt/tags/tag152.xml" ContentType="application/vnd.openxmlformats-officedocument.presentationml.tags+xml"/>
  <Override PartName="/ppt/tags/tag297.xml" ContentType="application/vnd.openxmlformats-officedocument.presentationml.tags+xml"/>
  <Override PartName="/ppt/tags/tag436.xml" ContentType="application/vnd.openxmlformats-officedocument.presentationml.tags+xml"/>
  <Override PartName="/ppt/tags/tag483.xml" ContentType="application/vnd.openxmlformats-officedocument.presentationml.tags+xml"/>
  <Override PartName="/ppt/tags/tag228.xml" ContentType="application/vnd.openxmlformats-officedocument.presentationml.tags+xml"/>
  <Override PartName="/ppt/tags/tag275.xml" ContentType="application/vnd.openxmlformats-officedocument.presentationml.tags+xml"/>
  <Override PartName="/ppt/tags/tag622.xml" ContentType="application/vnd.openxmlformats-officedocument.presentationml.tags+xml"/>
  <Override PartName="/ppt/slides/slide37.xml" ContentType="application/vnd.openxmlformats-officedocument.presentationml.slide+xml"/>
  <Override PartName="/ppt/slides/slide84.xml" ContentType="application/vnd.openxmlformats-officedocument.presentationml.slide+xml"/>
  <Override PartName="/ppt/presProps.xml" ContentType="application/vnd.openxmlformats-officedocument.presentationml.presProps+xml"/>
  <Override PartName="/ppt/tags/tag130.xml" ContentType="application/vnd.openxmlformats-officedocument.presentationml.tags+xml"/>
  <Override PartName="/ppt/tags/tag414.xml" ContentType="application/vnd.openxmlformats-officedocument.presentationml.tags+xml"/>
  <Override PartName="/ppt/tags/tag461.xml" ContentType="application/vnd.openxmlformats-officedocument.presentationml.tags+xml"/>
  <Override PartName="/ppt/tags/tag559.xml" ContentType="application/vnd.openxmlformats-officedocument.presentationml.tags+xml"/>
  <Override PartName="/ppt/tags/tag600.xml" ContentType="application/vnd.openxmlformats-officedocument.presentationml.tags+xml"/>
  <Override PartName="/ppt/slides/slide15.xml" ContentType="application/vnd.openxmlformats-officedocument.presentationml.slide+xml"/>
  <Override PartName="/ppt/slides/slide62.xml" ContentType="application/vnd.openxmlformats-officedocument.presentationml.slide+xml"/>
  <Override PartName="/ppt/slides/slide110.xml" ContentType="application/vnd.openxmlformats-officedocument.presentationml.slide+xml"/>
  <Override PartName="/ppt/tags/tag97.xml" ContentType="application/vnd.openxmlformats-officedocument.presentationml.tags+xml"/>
  <Override PartName="/ppt/tags/tag206.xml" ContentType="application/vnd.openxmlformats-officedocument.presentationml.tags+xml"/>
  <Override PartName="/ppt/tags/tag253.xml" ContentType="application/vnd.openxmlformats-officedocument.presentationml.tags+xml"/>
  <Override PartName="/ppt/tags/tag398.xml" ContentType="application/vnd.openxmlformats-officedocument.presentationml.tags+xml"/>
  <Override PartName="/ppt/tags/tag537.xml" ContentType="application/vnd.openxmlformats-officedocument.presentationml.tags+xml"/>
  <Override PartName="/ppt/tags/tag584.xml" ContentType="application/vnd.openxmlformats-officedocument.presentationml.tags+xml"/>
  <Override PartName="/ppt/tags/tag1.xml" ContentType="application/vnd.openxmlformats-officedocument.presentationml.tags+xml"/>
  <Override PartName="/ppt/tags/tag28.xml" ContentType="application/vnd.openxmlformats-officedocument.presentationml.tags+xml"/>
  <Override PartName="/ppt/slideLayouts/slideLayout14.xml" ContentType="application/vnd.openxmlformats-officedocument.presentationml.slideLayout+xml"/>
  <Override PartName="/ppt/tags/tag75.xml" ContentType="application/vnd.openxmlformats-officedocument.presentationml.tags+xml"/>
  <Override PartName="/ppt/tags/tag231.xml" ContentType="application/vnd.openxmlformats-officedocument.presentationml.tags+xml"/>
  <Override PartName="/ppt/tags/tag329.xml" ContentType="application/vnd.openxmlformats-officedocument.presentationml.tags+xml"/>
  <Override PartName="/ppt/tags/tag376.xml" ContentType="application/vnd.openxmlformats-officedocument.presentationml.tags+xml"/>
  <Override PartName="/ppt/tags/tag723.xml" ContentType="application/vnd.openxmlformats-officedocument.presentationml.tags+xml"/>
  <Override PartName="/ppt/slides/slide40.xml" ContentType="application/vnd.openxmlformats-officedocument.presentationml.slide+xml"/>
  <Override PartName="/ppt/tags/tag168.xml" ContentType="application/vnd.openxmlformats-officedocument.presentationml.tags+xml"/>
  <Override PartName="/ppt/tags/tag499.xml" ContentType="application/vnd.openxmlformats-officedocument.presentationml.tags+xml"/>
  <Override PartName="/ppt/tags/tag515.xml" ContentType="application/vnd.openxmlformats-officedocument.presentationml.tags+xml"/>
  <Override PartName="/ppt/tags/tag562.xml" ContentType="application/vnd.openxmlformats-officedocument.presentationml.tags+xml"/>
  <Override PartName="/ppt/tags/tag701.xml" ContentType="application/vnd.openxmlformats-officedocument.presentationml.tags+xml"/>
  <Override PartName="/ppt/tags/tag53.xml" ContentType="application/vnd.openxmlformats-officedocument.presentationml.tags+xml"/>
  <Override PartName="/ppt/tags/tag307.xml" ContentType="application/vnd.openxmlformats-officedocument.presentationml.tags+xml"/>
  <Override PartName="/ppt/tags/tag354.xml" ContentType="application/vnd.openxmlformats-officedocument.presentationml.tags+xml"/>
  <Override PartName="/ppt/tags/tag540.xml" ContentType="application/vnd.openxmlformats-officedocument.presentationml.tags+xml"/>
  <Override PartName="/ppt/tags/tag638.xml" ContentType="application/vnd.openxmlformats-officedocument.presentationml.tags+xml"/>
  <Override PartName="/ppt/tags/tag685.xml" ContentType="application/vnd.openxmlformats-officedocument.presentationml.tags+xml"/>
  <Override PartName="/ppt/tags/tag31.xml" ContentType="application/vnd.openxmlformats-officedocument.presentationml.tags+xml"/>
  <Override PartName="/ppt/tags/tag146.xml" ContentType="application/vnd.openxmlformats-officedocument.presentationml.tags+xml"/>
  <Override PartName="/ppt/tags/tag193.xml" ContentType="application/vnd.openxmlformats-officedocument.presentationml.tags+xml"/>
  <Override PartName="/ppt/tags/tag332.xml" ContentType="application/vnd.openxmlformats-officedocument.presentationml.tags+xml"/>
  <Override PartName="/ppt/tags/tag477.xml" ContentType="application/vnd.openxmlformats-officedocument.presentationml.tags+xml"/>
  <Override PartName="/ppt/tags/tag616.xml" ContentType="application/vnd.openxmlformats-officedocument.presentationml.tags+xml"/>
  <Override PartName="/ppt/tags/tag663.xml" ContentType="application/vnd.openxmlformats-officedocument.presentationml.tags+xml"/>
  <Override PartName="/ppt/slides/slide78.xml" ContentType="application/vnd.openxmlformats-officedocument.presentationml.slide+xml"/>
  <Override PartName="/ppt/tags/tag124.xml" ContentType="application/vnd.openxmlformats-officedocument.presentationml.tags+xml"/>
  <Override PartName="/ppt/tags/tag171.xml" ContentType="application/vnd.openxmlformats-officedocument.presentationml.tags+xml"/>
  <Override PartName="/ppt/tags/tag269.xml" ContentType="application/vnd.openxmlformats-officedocument.presentationml.tags+xml"/>
  <Override PartName="/ppt/tags/tag408.xml" ContentType="application/vnd.openxmlformats-officedocument.presentationml.tags+xml"/>
  <Override PartName="/ppt/tags/tag455.xml" ContentType="application/vnd.openxmlformats-officedocument.presentationml.tags+xml"/>
  <Override PartName="/docProps/core.xml" ContentType="application/vnd.openxmlformats-package.core-properties+xml"/>
  <Override PartName="/ppt/slides/slide6.xml" ContentType="application/vnd.openxmlformats-officedocument.presentationml.slide+xml"/>
  <Override PartName="/ppt/slides/slide56.xml" ContentType="application/vnd.openxmlformats-officedocument.presentationml.slide+xml"/>
  <Override PartName="/ppt/slides/slide104.xml" ContentType="application/vnd.openxmlformats-officedocument.presentationml.slide+xml"/>
  <Override PartName="/ppt/slideLayouts/slideLayout8.xml" ContentType="application/vnd.openxmlformats-officedocument.presentationml.slideLayout+xml"/>
  <Override PartName="/ppt/tags/tag247.xml" ContentType="application/vnd.openxmlformats-officedocument.presentationml.tags+xml"/>
  <Override PartName="/ppt/tags/tag294.xml" ContentType="application/vnd.openxmlformats-officedocument.presentationml.tags+xml"/>
  <Override PartName="/ppt/tags/tag310.xml" ContentType="application/vnd.openxmlformats-officedocument.presentationml.tags+xml"/>
  <Override PartName="/ppt/tags/tag578.xml" ContentType="application/vnd.openxmlformats-officedocument.presentationml.tags+xml"/>
  <Override PartName="/ppt/tags/tag641.xml" ContentType="application/vnd.openxmlformats-officedocument.presentationml.tags+xml"/>
  <Override PartName="/ppt/slideMasters/slideMaster1.xml" ContentType="application/vnd.openxmlformats-officedocument.presentationml.slideMaster+xml"/>
  <Override PartName="/ppt/tags/tag102.xml" ContentType="application/vnd.openxmlformats-officedocument.presentationml.tags+xml"/>
  <Override PartName="/ppt/tags/tag433.xml" ContentType="application/vnd.openxmlformats-officedocument.presentationml.tags+xml"/>
  <Override PartName="/ppt/tags/tag480.xml" ContentType="application/vnd.openxmlformats-officedocument.presentationml.tags+xml"/>
  <Override PartName="/ppt/tags/tag717.xml" ContentType="application/vnd.openxmlformats-officedocument.presentationml.tags+xml"/>
  <Override PartName="/ppt/slides/slide34.xml" ContentType="application/vnd.openxmlformats-officedocument.presentationml.slide+xml"/>
  <Override PartName="/ppt/slides/slide81.xml" ContentType="application/vnd.openxmlformats-officedocument.presentationml.slide+xml"/>
  <Override PartName="/ppt/tags/tag69.xml" ContentType="application/vnd.openxmlformats-officedocument.presentationml.tags+xml"/>
  <Override PartName="/ppt/tags/tag225.xml" ContentType="application/vnd.openxmlformats-officedocument.presentationml.tags+xml"/>
  <Override PartName="/ppt/tags/tag272.xml" ContentType="application/vnd.openxmlformats-officedocument.presentationml.tags+xml"/>
  <Override PartName="/ppt/tags/tag411.xml" ContentType="application/vnd.openxmlformats-officedocument.presentationml.tags+xml"/>
  <Override PartName="/ppt/tags/tag509.xml" ContentType="application/vnd.openxmlformats-officedocument.presentationml.tags+xml"/>
  <Override PartName="/ppt/tags/tag556.xml" ContentType="application/vnd.openxmlformats-officedocument.presentationml.tags+xml"/>
  <Default Extension="rels" ContentType="application/vnd.openxmlformats-package.relationships+xml"/>
  <Override PartName="/ppt/tags/tag47.xml" ContentType="application/vnd.openxmlformats-officedocument.presentationml.tags+xml"/>
  <Override PartName="/ppt/tags/tag94.xml" ContentType="application/vnd.openxmlformats-officedocument.presentationml.tags+xml"/>
  <Override PartName="/ppt/tags/tag203.xml" ContentType="application/vnd.openxmlformats-officedocument.presentationml.tags+xml"/>
  <Override PartName="/ppt/tags/tag250.xml" ContentType="application/vnd.openxmlformats-officedocument.presentationml.tags+xml"/>
  <Override PartName="/ppt/tags/tag348.xml" ContentType="application/vnd.openxmlformats-officedocument.presentationml.tags+xml"/>
  <Override PartName="/ppt/tags/tag395.xml" ContentType="application/vnd.openxmlformats-officedocument.presentationml.tags+xml"/>
  <Override PartName="/ppt/tags/tag679.xml" ContentType="application/vnd.openxmlformats-officedocument.presentationml.tags+xml"/>
  <Override PartName="/ppt/slides/slide12.xml" ContentType="application/vnd.openxmlformats-officedocument.presentationml.slide+xml"/>
  <Override PartName="/ppt/slideLayouts/slideLayout11.xml" ContentType="application/vnd.openxmlformats-officedocument.presentationml.slideLayout+xml"/>
  <Override PartName="/ppt/tags/tag187.xml" ContentType="application/vnd.openxmlformats-officedocument.presentationml.tags+xml"/>
  <Override PartName="/ppt/tags/tag534.xml" ContentType="application/vnd.openxmlformats-officedocument.presentationml.tags+xml"/>
  <Override PartName="/ppt/tags/tag581.xml" ContentType="application/vnd.openxmlformats-officedocument.presentationml.tags+xml"/>
  <Override PartName="/ppt/tags/tag720.xml" ContentType="application/vnd.openxmlformats-officedocument.presentationml.tags+xml"/>
  <Override PartName="/ppt/tags/tag25.xml" ContentType="application/vnd.openxmlformats-officedocument.presentationml.tags+xml"/>
  <Override PartName="/ppt/tags/tag72.xml" ContentType="application/vnd.openxmlformats-officedocument.presentationml.tags+xml"/>
  <Override PartName="/ppt/tags/tag118.xml" ContentType="application/vnd.openxmlformats-officedocument.presentationml.tags+xml"/>
  <Override PartName="/ppt/tags/tag165.xml" ContentType="application/vnd.openxmlformats-officedocument.presentationml.tags+xml"/>
  <Override PartName="/ppt/tags/tag326.xml" ContentType="application/vnd.openxmlformats-officedocument.presentationml.tags+xml"/>
  <Override PartName="/ppt/tags/tag373.xml" ContentType="application/vnd.openxmlformats-officedocument.presentationml.tags+xml"/>
  <Override PartName="/ppt/tags/tag512.xml" ContentType="application/vnd.openxmlformats-officedocument.presentationml.tags+xml"/>
  <Override PartName="/ppt/tags/tag657.xml" ContentType="application/vnd.openxmlformats-officedocument.presentationml.tags+xml"/>
  <Override PartName="/ppt/tags/tag50.xml" ContentType="application/vnd.openxmlformats-officedocument.presentationml.tags+xml"/>
  <Override PartName="/ppt/tags/tag304.xml" ContentType="application/vnd.openxmlformats-officedocument.presentationml.tags+xml"/>
  <Override PartName="/ppt/tags/tag351.xml" ContentType="application/vnd.openxmlformats-officedocument.presentationml.tags+xml"/>
  <Override PartName="/ppt/tags/tag449.xml" ContentType="application/vnd.openxmlformats-officedocument.presentationml.tags+xml"/>
  <Override PartName="/ppt/tags/tag496.xml" ContentType="application/vnd.openxmlformats-officedocument.presentationml.tags+xml"/>
  <Override PartName="/ppt/tags/tag635.xml" ContentType="application/vnd.openxmlformats-officedocument.presentationml.tags+xml"/>
  <Override PartName="/ppt/tags/tag682.xml" ContentType="application/vnd.openxmlformats-officedocument.presentationml.tags+xml"/>
  <Override PartName="/ppt/slides/slide97.xml" ContentType="application/vnd.openxmlformats-officedocument.presentationml.slide+xml"/>
  <Override PartName="/ppt/tags/tag143.xml" ContentType="application/vnd.openxmlformats-officedocument.presentationml.tags+xml"/>
  <Override PartName="/ppt/tags/tag190.xml" ContentType="application/vnd.openxmlformats-officedocument.presentationml.tags+xml"/>
  <Override PartName="/ppt/tags/tag288.xml" ContentType="application/vnd.openxmlformats-officedocument.presentationml.tags+xml"/>
  <Override PartName="/ppt/tags/tag427.xml" ContentType="application/vnd.openxmlformats-officedocument.presentationml.tags+xml"/>
  <Override PartName="/ppt/tags/tag474.xml" ContentType="application/vnd.openxmlformats-officedocument.presentationml.tags+xml"/>
  <Override PartName="/ppt/slides/slide28.xml" ContentType="application/vnd.openxmlformats-officedocument.presentationml.slide+xml"/>
  <Override PartName="/ppt/slides/slide75.xml" ContentType="application/vnd.openxmlformats-officedocument.presentationml.slide+xml"/>
  <Override PartName="/ppt/tags/tag219.xml" ContentType="application/vnd.openxmlformats-officedocument.presentationml.tags+xml"/>
  <Override PartName="/ppt/tags/tag266.xml" ContentType="application/vnd.openxmlformats-officedocument.presentationml.tags+xml"/>
  <Override PartName="/ppt/tags/tag597.xml" ContentType="application/vnd.openxmlformats-officedocument.presentationml.tags+xml"/>
  <Override PartName="/ppt/tags/tag613.xml" ContentType="application/vnd.openxmlformats-officedocument.presentationml.tags+xml"/>
  <Override PartName="/ppt/tags/tag660.xml" ContentType="application/vnd.openxmlformats-officedocument.presentationml.tags+xml"/>
  <Override PartName="/ppt/slides/slide3.xml" ContentType="application/vnd.openxmlformats-officedocument.presentationml.slide+xml"/>
  <Override PartName="/ppt/slides/slide101.xml" ContentType="application/vnd.openxmlformats-officedocument.presentationml.slide+xml"/>
  <Override PartName="/ppt/slideLayouts/slideLayout5.xml" ContentType="application/vnd.openxmlformats-officedocument.presentationml.slideLayout+xml"/>
  <Override PartName="/ppt/tags/tag121.xml" ContentType="application/vnd.openxmlformats-officedocument.presentationml.tags+xml"/>
  <Override PartName="/ppt/tags/tag389.xml" ContentType="application/vnd.openxmlformats-officedocument.presentationml.tags+xml"/>
  <Override PartName="/ppt/tags/tag405.xml" ContentType="application/vnd.openxmlformats-officedocument.presentationml.tags+xml"/>
  <Override PartName="/ppt/tags/tag452.xml" ContentType="application/vnd.openxmlformats-officedocument.presentationml.tags+xml"/>
  <Override PartName="/ppt/slides/slide53.xml" ContentType="application/vnd.openxmlformats-officedocument.presentationml.slide+xml"/>
  <Default Extension="jpeg" ContentType="image/jpeg"/>
  <Override PartName="/ppt/tags/tag88.xml" ContentType="application/vnd.openxmlformats-officedocument.presentationml.tags+xml"/>
  <Override PartName="/ppt/tags/tag244.xml" ContentType="application/vnd.openxmlformats-officedocument.presentationml.tags+xml"/>
  <Override PartName="/ppt/tags/tag291.xml" ContentType="application/vnd.openxmlformats-officedocument.presentationml.tags+xml"/>
  <Override PartName="/ppt/tags/tag430.xml" ContentType="application/vnd.openxmlformats-officedocument.presentationml.tags+xml"/>
  <Override PartName="/ppt/tags/tag528.xml" ContentType="application/vnd.openxmlformats-officedocument.presentationml.tags+xml"/>
  <Override PartName="/ppt/tags/tag575.xml" ContentType="application/vnd.openxmlformats-officedocument.presentationml.tags+xml"/>
  <Override PartName="/ppt/tags/tag714.xml" ContentType="application/vnd.openxmlformats-officedocument.presentationml.tags+xml"/>
  <Override PartName="/ppt/slides/slide31.xml" ContentType="application/vnd.openxmlformats-officedocument.presentationml.slide+xml"/>
  <Override PartName="/ppt/tags/tag19.xml" ContentType="application/vnd.openxmlformats-officedocument.presentationml.tags+xml"/>
  <Override PartName="/ppt/tags/tag66.xml" ContentType="application/vnd.openxmlformats-officedocument.presentationml.tags+xml"/>
  <Override PartName="/ppt/tags/tag222.xml" ContentType="application/vnd.openxmlformats-officedocument.presentationml.tags+xml"/>
  <Override PartName="/ppt/tags/tag367.xml" ContentType="application/vnd.openxmlformats-officedocument.presentationml.tags+xml"/>
  <Override PartName="/ppt/tags/tag506.xml" ContentType="application/vnd.openxmlformats-officedocument.presentationml.tags+xml"/>
  <Override PartName="/ppt/tags/tag553.xml" ContentType="application/vnd.openxmlformats-officedocument.presentationml.tags+xml"/>
  <Override PartName="/ppt/tags/tag698.xml" ContentType="application/vnd.openxmlformats-officedocument.presentationml.tags+xml"/>
  <Override PartName="/ppt/tags/tag159.xml" ContentType="application/vnd.openxmlformats-officedocument.presentationml.tags+xml"/>
  <Override PartName="/ppt/tags/tag345.xml" ContentType="application/vnd.openxmlformats-officedocument.presentationml.tags+xml"/>
  <Override PartName="/ppt/tags/tag392.xml" ContentType="application/vnd.openxmlformats-officedocument.presentationml.tags+xml"/>
  <Override PartName="/ppt/tags/tag44.xml" ContentType="application/vnd.openxmlformats-officedocument.presentationml.tags+xml"/>
  <Override PartName="/ppt/tags/tag91.xml" ContentType="application/vnd.openxmlformats-officedocument.presentationml.tags+xml"/>
  <Override PartName="/ppt/tags/tag137.xml" ContentType="application/vnd.openxmlformats-officedocument.presentationml.tags+xml"/>
  <Override PartName="/ppt/tags/tag184.xml" ContentType="application/vnd.openxmlformats-officedocument.presentationml.tags+xml"/>
  <Override PartName="/ppt/tags/tag200.xml" ContentType="application/vnd.openxmlformats-officedocument.presentationml.tags+xml"/>
  <Override PartName="/ppt/tags/tag531.xml" ContentType="application/vnd.openxmlformats-officedocument.presentationml.tags+xml"/>
  <Override PartName="/ppt/tags/tag629.xml" ContentType="application/vnd.openxmlformats-officedocument.presentationml.tags+xml"/>
  <Override PartName="/ppt/tags/tag676.xml" ContentType="application/vnd.openxmlformats-officedocument.presentationml.tags+xml"/>
  <Override PartName="/ppt/tags/tag22.xml" ContentType="application/vnd.openxmlformats-officedocument.presentationml.tags+xml"/>
  <Override PartName="/ppt/tags/tag323.xml" ContentType="application/vnd.openxmlformats-officedocument.presentationml.tags+xml"/>
  <Override PartName="/ppt/tags/tag370.xml" ContentType="application/vnd.openxmlformats-officedocument.presentationml.tags+xml"/>
  <Override PartName="/ppt/tags/tag468.xml" ContentType="application/vnd.openxmlformats-officedocument.presentationml.tags+xml"/>
  <Override PartName="/ppt/tags/tag607.xml" ContentType="application/vnd.openxmlformats-officedocument.presentationml.tags+xml"/>
  <Override PartName="/ppt/tags/tag654.xml" ContentType="application/vnd.openxmlformats-officedocument.presentationml.tags+xml"/>
  <Override PartName="/ppt/slides/slide69.xml" ContentType="application/vnd.openxmlformats-officedocument.presentationml.slide+xml"/>
  <Override PartName="/ppt/tags/tag115.xml" ContentType="application/vnd.openxmlformats-officedocument.presentationml.tags+xml"/>
  <Override PartName="/ppt/tags/tag162.xml" ContentType="application/vnd.openxmlformats-officedocument.presentationml.tags+xml"/>
  <Override PartName="/ppt/tags/tag301.xml" ContentType="application/vnd.openxmlformats-officedocument.presentationml.tags+xml"/>
  <Override PartName="/ppt/tags/tag446.xml" ContentType="application/vnd.openxmlformats-officedocument.presentationml.tags+xml"/>
  <Override PartName="/ppt/tags/tag493.xml" ContentType="application/vnd.openxmlformats-officedocument.presentationml.tags+xml"/>
  <Override PartName="/ppt/slides/slide47.xml" ContentType="application/vnd.openxmlformats-officedocument.presentationml.slide+xml"/>
  <Override PartName="/ppt/theme/theme5.xml" ContentType="application/vnd.openxmlformats-officedocument.theme+xml"/>
  <Override PartName="/ppt/tags/tag140.xml" ContentType="application/vnd.openxmlformats-officedocument.presentationml.tags+xml"/>
  <Override PartName="/ppt/tags/tag285.xml" ContentType="application/vnd.openxmlformats-officedocument.presentationml.tags+xml"/>
  <Override PartName="/ppt/tags/tag632.xml" ContentType="application/vnd.openxmlformats-officedocument.presentationml.tags+xml"/>
  <Override PartName="/ppt/tags/tag471.xml" ContentType="application/vnd.openxmlformats-officedocument.presentationml.tags+xml"/>
  <Override PartName="/ppt/tags/tag708.xml" ContentType="application/vnd.openxmlformats-officedocument.presentationml.tags+xml"/>
  <Override PartName="/ppt/slides/slide72.xml" ContentType="application/vnd.openxmlformats-officedocument.presentationml.slide+xml"/>
  <Override PartName="/ppt/tags/tag216.xml" ContentType="application/vnd.openxmlformats-officedocument.presentationml.tags+xml"/>
  <Override PartName="/ppt/tags/tag402.xml" ContentType="application/vnd.openxmlformats-officedocument.presentationml.tags+xml"/>
  <Override PartName="/ppt/tags/tag547.xml" ContentType="application/vnd.openxmlformats-officedocument.presentationml.tags+xml"/>
  <Override PartName="/ppt/tags/tag733.xml" ContentType="application/vnd.openxmlformats-officedocument.presentationml.tags+xml"/>
  <Override PartName="/ppt/tags/tag85.xml" ContentType="application/vnd.openxmlformats-officedocument.presentationml.tags+xml"/>
  <Override PartName="/ppt/tags/tag241.xml" ContentType="application/vnd.openxmlformats-officedocument.presentationml.tags+xml"/>
  <Override PartName="/ppt/tags/tag386.xml" ContentType="application/vnd.openxmlformats-officedocument.presentationml.tags+xml"/>
  <Override PartName="/ppt/tags/tag572.xml" ContentType="application/vnd.openxmlformats-officedocument.presentationml.tags+xml"/>
  <Override PartName="/ppt/tags/tag16.xml" ContentType="application/vnd.openxmlformats-officedocument.presentationml.tags+xml"/>
  <Override PartName="/ppt/tags/tag317.xml" ContentType="application/vnd.openxmlformats-officedocument.presentationml.tags+xml"/>
  <Override PartName="/ppt/tags/tag156.xml" ContentType="application/vnd.openxmlformats-officedocument.presentationml.tags+xml"/>
  <Override PartName="/ppt/tags/tag487.xml" ContentType="application/vnd.openxmlformats-officedocument.presentationml.tags+xml"/>
  <Override PartName="/ppt/tags/tag503.xml" ContentType="application/vnd.openxmlformats-officedocument.presentationml.tags+xml"/>
  <Override PartName="/ppt/tags/tag648.xml" ContentType="application/vnd.openxmlformats-officedocument.presentationml.tags+xml"/>
  <Override PartName="/ppt/tags/tag41.xml" ContentType="application/vnd.openxmlformats-officedocument.presentationml.tags+xml"/>
  <Override PartName="/ppt/tags/tag342.xml" ContentType="application/vnd.openxmlformats-officedocument.presentationml.tags+xml"/>
  <Override PartName="/ppt/tags/tag673.xml" ContentType="application/vnd.openxmlformats-officedocument.presentationml.tags+xml"/>
  <Override PartName="/ppt/slides/slide88.xml" ContentType="application/vnd.openxmlformats-officedocument.presentationml.slide+xml"/>
  <Override PartName="/ppt/tags/tag181.xml" ContentType="application/vnd.openxmlformats-officedocument.presentationml.tags+xml"/>
  <Override PartName="/ppt/tags/tag418.xml" ContentType="application/vnd.openxmlformats-officedocument.presentationml.tags+xml"/>
  <Override PartName="/ppt/slides/slide19.xml" ContentType="application/vnd.openxmlformats-officedocument.presentationml.slide+xml"/>
  <Override PartName="/ppt/tags/tag112.xml" ContentType="application/vnd.openxmlformats-officedocument.presentationml.tags+xml"/>
  <Override PartName="/ppt/tags/tag257.xml" ContentType="application/vnd.openxmlformats-officedocument.presentationml.tags+xml"/>
  <Override PartName="/ppt/tags/tag588.xml" ContentType="application/vnd.openxmlformats-officedocument.presentationml.tags+xml"/>
  <Override PartName="/ppt/tags/tag604.xml" ContentType="application/vnd.openxmlformats-officedocument.presentationml.tags+xml"/>
  <Override PartName="/ppt/theme/theme2.xml" ContentType="application/vnd.openxmlformats-officedocument.theme+xml"/>
  <Override PartName="/ppt/slideLayouts/slideLayout18.xml" ContentType="application/vnd.openxmlformats-officedocument.presentationml.slideLayout+xml"/>
  <Override PartName="/ppt/tags/tag443.xml" ContentType="application/vnd.openxmlformats-officedocument.presentationml.tags+xml"/>
  <Override PartName="/ppt/slides/slide44.xml" ContentType="application/vnd.openxmlformats-officedocument.presentationml.slide+xml"/>
  <Override PartName="/ppt/tags/tag282.xml" ContentType="application/vnd.openxmlformats-officedocument.presentationml.tags+xml"/>
  <Override PartName="/ppt/tags/tag519.xml" ContentType="application/vnd.openxmlformats-officedocument.presentationml.tags+xml"/>
  <Override PartName="/ppt/tags/tag705.xml" ContentType="application/vnd.openxmlformats-officedocument.presentationml.tags+xml"/>
  <Override PartName="/ppt/tags/tag57.xml" ContentType="application/vnd.openxmlformats-officedocument.presentationml.tags+xml"/>
  <Override PartName="/ppt/tags/tag213.xml" ContentType="application/vnd.openxmlformats-officedocument.presentationml.tags+xml"/>
  <Override PartName="/ppt/tags/tag358.xml" ContentType="application/vnd.openxmlformats-officedocument.presentationml.tags+xml"/>
  <Override PartName="/ppt/tags/tag544.xml" ContentType="application/vnd.openxmlformats-officedocument.presentationml.tags+xml"/>
  <Override PartName="/ppt/tags/tag689.xml" ContentType="application/vnd.openxmlformats-officedocument.presentationml.tags+xml"/>
  <Override PartName="/ppt/tags/tag82.xml" ContentType="application/vnd.openxmlformats-officedocument.presentationml.tags+xml"/>
  <Override PartName="/ppt/tags/tag197.xml" ContentType="application/vnd.openxmlformats-officedocument.presentationml.tags+xml"/>
  <Override PartName="/ppt/tags/tag383.xml" ContentType="application/vnd.openxmlformats-officedocument.presentationml.tags+xml"/>
  <Override PartName="/ppt/tags/tag730.xml" ContentType="application/vnd.openxmlformats-officedocument.presentationml.tags+xml"/>
  <Override PartName="/ppt/tags/tag128.xml" ContentType="application/vnd.openxmlformats-officedocument.presentationml.tags+xml"/>
  <Override PartName="/ppt/tags/tag459.xml" ContentType="application/vnd.openxmlformats-officedocument.presentationml.tags+xml"/>
  <Override PartName="/ppt/slides/slide108.xml" ContentType="application/vnd.openxmlformats-officedocument.presentationml.slide+xml"/>
  <Override PartName="/ppt/tags/tag13.xml" ContentType="application/vnd.openxmlformats-officedocument.presentationml.tags+xml"/>
  <Override PartName="/ppt/tags/tag298.xml" ContentType="application/vnd.openxmlformats-officedocument.presentationml.tags+xml"/>
  <Override PartName="/ppt/tags/tag314.xml" ContentType="application/vnd.openxmlformats-officedocument.presentationml.tags+xml"/>
  <Override PartName="/ppt/tags/tag500.xml" ContentType="application/vnd.openxmlformats-officedocument.presentationml.tags+xml"/>
  <Override PartName="/ppt/tags/tag645.xml" ContentType="application/vnd.openxmlformats-officedocument.presentationml.tags+xml"/>
  <Override PartName="/ppt/tags/tag153.xml" ContentType="application/vnd.openxmlformats-officedocument.presentationml.tags+xml"/>
  <Override PartName="/ppt/tags/tag484.xml" ContentType="application/vnd.openxmlformats-officedocument.presentationml.tags+xml"/>
  <Override PartName="/ppt/tags/tag670.xml" ContentType="application/vnd.openxmlformats-officedocument.presentationml.tags+xml"/>
  <Override PartName="/ppt/slides/slide85.xml" ContentType="application/vnd.openxmlformats-officedocument.presentationml.slide+xml"/>
  <Override PartName="/ppt/tags/tag229.xml" ContentType="application/vnd.openxmlformats-officedocument.presentationml.tags+xml"/>
  <Override PartName="/ppt/tags/tag415.xml" ContentType="application/vnd.openxmlformats-officedocument.presentationml.tags+xml"/>
  <Override PartName="/ppt/tags/tag98.xml" ContentType="application/vnd.openxmlformats-officedocument.presentationml.tags+xml"/>
  <Override PartName="/ppt/tags/tag254.xml" ContentType="application/vnd.openxmlformats-officedocument.presentationml.tags+xml"/>
  <Override PartName="/ppt/tags/tag399.xml" ContentType="application/vnd.openxmlformats-officedocument.presentationml.tags+xml"/>
  <Override PartName="/ppt/tags/tag601.xml" ContentType="application/vnd.openxmlformats-officedocument.presentationml.tags+xml"/>
  <Override PartName="/ppt/slides/slide16.xml" ContentType="application/vnd.openxmlformats-officedocument.presentationml.slide+xml"/>
  <Override PartName="/ppt/slideLayouts/slideLayout15.xml" ContentType="application/vnd.openxmlformats-officedocument.presentationml.slideLayout+xml"/>
  <Override PartName="/ppt/tags/tag440.xml" ContentType="application/vnd.openxmlformats-officedocument.presentationml.tags+xml"/>
  <Override PartName="/ppt/tags/tag585.xml" ContentType="application/vnd.openxmlformats-officedocument.presentationml.tags+xml"/>
  <Override PartName="/ppt/slides/slide41.xml" ContentType="application/vnd.openxmlformats-officedocument.presentationml.slide+xml"/>
  <Override PartName="/ppt/tags/tag29.xml" ContentType="application/vnd.openxmlformats-officedocument.presentationml.tags+xml"/>
  <Override PartName="/ppt/tags/tag516.xml" ContentType="application/vnd.openxmlformats-officedocument.presentationml.tags+xml"/>
  <Override PartName="/ppt/tags/tag54.xml" ContentType="application/vnd.openxmlformats-officedocument.presentationml.tags+xml"/>
  <Override PartName="/ppt/tags/tag169.xml" ContentType="application/vnd.openxmlformats-officedocument.presentationml.tags+xml"/>
  <Override PartName="/ppt/tags/tag210.xml" ContentType="application/vnd.openxmlformats-officedocument.presentationml.tags+xml"/>
  <Override PartName="/ppt/tags/tag355.xml" ContentType="application/vnd.openxmlformats-officedocument.presentationml.tags+xml"/>
  <Override PartName="/ppt/tags/tag686.xml" ContentType="application/vnd.openxmlformats-officedocument.presentationml.tags+xml"/>
  <Override PartName="/ppt/tags/tag702.xml" ContentType="application/vnd.openxmlformats-officedocument.presentationml.tag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 id="2147483664" r:id="rId3"/>
    <p:sldMasterId id="2147483666" r:id="rId4"/>
  </p:sldMasterIdLst>
  <p:notesMasterIdLst>
    <p:notesMasterId r:id="rId117"/>
  </p:notesMasterIdLst>
  <p:handoutMasterIdLst>
    <p:handoutMasterId r:id="rId118"/>
  </p:handoutMasterIdLst>
  <p:sldIdLst>
    <p:sldId id="256" r:id="rId5"/>
    <p:sldId id="257" r:id="rId6"/>
    <p:sldId id="263" r:id="rId7"/>
    <p:sldId id="258" r:id="rId8"/>
    <p:sldId id="303" r:id="rId9"/>
    <p:sldId id="259" r:id="rId10"/>
    <p:sldId id="260" r:id="rId11"/>
    <p:sldId id="261" r:id="rId12"/>
    <p:sldId id="267" r:id="rId13"/>
    <p:sldId id="304" r:id="rId14"/>
    <p:sldId id="262" r:id="rId15"/>
    <p:sldId id="264" r:id="rId16"/>
    <p:sldId id="265" r:id="rId17"/>
    <p:sldId id="268" r:id="rId18"/>
    <p:sldId id="301" r:id="rId19"/>
    <p:sldId id="266" r:id="rId20"/>
    <p:sldId id="269" r:id="rId21"/>
    <p:sldId id="277" r:id="rId22"/>
    <p:sldId id="278" r:id="rId23"/>
    <p:sldId id="279" r:id="rId24"/>
    <p:sldId id="270" r:id="rId25"/>
    <p:sldId id="271" r:id="rId26"/>
    <p:sldId id="302" r:id="rId27"/>
    <p:sldId id="272" r:id="rId28"/>
    <p:sldId id="275" r:id="rId29"/>
    <p:sldId id="276" r:id="rId30"/>
    <p:sldId id="280" r:id="rId31"/>
    <p:sldId id="281" r:id="rId32"/>
    <p:sldId id="287" r:id="rId33"/>
    <p:sldId id="305" r:id="rId34"/>
    <p:sldId id="282" r:id="rId35"/>
    <p:sldId id="286" r:id="rId36"/>
    <p:sldId id="283" r:id="rId37"/>
    <p:sldId id="284" r:id="rId38"/>
    <p:sldId id="306" r:id="rId39"/>
    <p:sldId id="285" r:id="rId40"/>
    <p:sldId id="288" r:id="rId41"/>
    <p:sldId id="289" r:id="rId42"/>
    <p:sldId id="296" r:id="rId43"/>
    <p:sldId id="290" r:id="rId44"/>
    <p:sldId id="297" r:id="rId45"/>
    <p:sldId id="298" r:id="rId46"/>
    <p:sldId id="319" r:id="rId47"/>
    <p:sldId id="299" r:id="rId48"/>
    <p:sldId id="292" r:id="rId49"/>
    <p:sldId id="293" r:id="rId50"/>
    <p:sldId id="308" r:id="rId51"/>
    <p:sldId id="307" r:id="rId52"/>
    <p:sldId id="294" r:id="rId53"/>
    <p:sldId id="300" r:id="rId54"/>
    <p:sldId id="309" r:id="rId55"/>
    <p:sldId id="310" r:id="rId56"/>
    <p:sldId id="311" r:id="rId57"/>
    <p:sldId id="312" r:id="rId58"/>
    <p:sldId id="313" r:id="rId59"/>
    <p:sldId id="314" r:id="rId60"/>
    <p:sldId id="315" r:id="rId61"/>
    <p:sldId id="316" r:id="rId62"/>
    <p:sldId id="317" r:id="rId63"/>
    <p:sldId id="318" r:id="rId64"/>
    <p:sldId id="320" r:id="rId65"/>
    <p:sldId id="321" r:id="rId66"/>
    <p:sldId id="322" r:id="rId67"/>
    <p:sldId id="323" r:id="rId68"/>
    <p:sldId id="324" r:id="rId69"/>
    <p:sldId id="325" r:id="rId70"/>
    <p:sldId id="326" r:id="rId71"/>
    <p:sldId id="327" r:id="rId72"/>
    <p:sldId id="328" r:id="rId73"/>
    <p:sldId id="329" r:id="rId74"/>
    <p:sldId id="330" r:id="rId75"/>
    <p:sldId id="331" r:id="rId76"/>
    <p:sldId id="332" r:id="rId77"/>
    <p:sldId id="333" r:id="rId78"/>
    <p:sldId id="334" r:id="rId79"/>
    <p:sldId id="335" r:id="rId80"/>
    <p:sldId id="336" r:id="rId81"/>
    <p:sldId id="337" r:id="rId82"/>
    <p:sldId id="338" r:id="rId83"/>
    <p:sldId id="339" r:id="rId84"/>
    <p:sldId id="340" r:id="rId85"/>
    <p:sldId id="341" r:id="rId86"/>
    <p:sldId id="342" r:id="rId87"/>
    <p:sldId id="343" r:id="rId88"/>
    <p:sldId id="344" r:id="rId89"/>
    <p:sldId id="345" r:id="rId90"/>
    <p:sldId id="346" r:id="rId91"/>
    <p:sldId id="347" r:id="rId92"/>
    <p:sldId id="348" r:id="rId93"/>
    <p:sldId id="349" r:id="rId94"/>
    <p:sldId id="350" r:id="rId95"/>
    <p:sldId id="351" r:id="rId96"/>
    <p:sldId id="352" r:id="rId97"/>
    <p:sldId id="353" r:id="rId98"/>
    <p:sldId id="354" r:id="rId99"/>
    <p:sldId id="355" r:id="rId100"/>
    <p:sldId id="356" r:id="rId101"/>
    <p:sldId id="357" r:id="rId102"/>
    <p:sldId id="358" r:id="rId103"/>
    <p:sldId id="359" r:id="rId104"/>
    <p:sldId id="360" r:id="rId105"/>
    <p:sldId id="361" r:id="rId106"/>
    <p:sldId id="362" r:id="rId107"/>
    <p:sldId id="363" r:id="rId108"/>
    <p:sldId id="364" r:id="rId109"/>
    <p:sldId id="365" r:id="rId110"/>
    <p:sldId id="366" r:id="rId111"/>
    <p:sldId id="367" r:id="rId112"/>
    <p:sldId id="368" r:id="rId113"/>
    <p:sldId id="369" r:id="rId114"/>
    <p:sldId id="370" r:id="rId115"/>
    <p:sldId id="371" r:id="rId116"/>
  </p:sldIdLst>
  <p:sldSz cx="9144000" cy="6858000" type="screen4x3"/>
  <p:notesSz cx="9942513" cy="6761163"/>
  <p:defaultTextStyle>
    <a:defPPr>
      <a:defRPr lang="en-US"/>
    </a:defPPr>
    <a:lvl1pPr algn="l" rtl="0" fontAlgn="base">
      <a:spcBef>
        <a:spcPct val="0"/>
      </a:spcBef>
      <a:spcAft>
        <a:spcPct val="0"/>
      </a:spcAft>
      <a:defRPr kern="1200">
        <a:solidFill>
          <a:schemeClr val="tx1"/>
        </a:solidFill>
        <a:latin typeface="Calibri" pitchFamily="34" charset="0"/>
        <a:ea typeface="+mn-ea"/>
        <a:cs typeface="Arial" pitchFamily="34" charset="0"/>
      </a:defRPr>
    </a:lvl1pPr>
    <a:lvl2pPr marL="457200" algn="l" rtl="0" fontAlgn="base">
      <a:spcBef>
        <a:spcPct val="0"/>
      </a:spcBef>
      <a:spcAft>
        <a:spcPct val="0"/>
      </a:spcAft>
      <a:defRPr kern="1200">
        <a:solidFill>
          <a:schemeClr val="tx1"/>
        </a:solidFill>
        <a:latin typeface="Calibri" pitchFamily="34" charset="0"/>
        <a:ea typeface="+mn-ea"/>
        <a:cs typeface="Arial" pitchFamily="34" charset="0"/>
      </a:defRPr>
    </a:lvl2pPr>
    <a:lvl3pPr marL="914400" algn="l" rtl="0" fontAlgn="base">
      <a:spcBef>
        <a:spcPct val="0"/>
      </a:spcBef>
      <a:spcAft>
        <a:spcPct val="0"/>
      </a:spcAft>
      <a:defRPr kern="1200">
        <a:solidFill>
          <a:schemeClr val="tx1"/>
        </a:solidFill>
        <a:latin typeface="Calibri" pitchFamily="34" charset="0"/>
        <a:ea typeface="+mn-ea"/>
        <a:cs typeface="Arial" pitchFamily="34" charset="0"/>
      </a:defRPr>
    </a:lvl3pPr>
    <a:lvl4pPr marL="1371600" algn="l" rtl="0" fontAlgn="base">
      <a:spcBef>
        <a:spcPct val="0"/>
      </a:spcBef>
      <a:spcAft>
        <a:spcPct val="0"/>
      </a:spcAft>
      <a:defRPr kern="1200">
        <a:solidFill>
          <a:schemeClr val="tx1"/>
        </a:solidFill>
        <a:latin typeface="Calibri" pitchFamily="34" charset="0"/>
        <a:ea typeface="+mn-ea"/>
        <a:cs typeface="Arial" pitchFamily="34" charset="0"/>
      </a:defRPr>
    </a:lvl4pPr>
    <a:lvl5pPr marL="1828800" algn="l" rtl="0" fontAlgn="base">
      <a:spcBef>
        <a:spcPct val="0"/>
      </a:spcBef>
      <a:spcAft>
        <a:spcPct val="0"/>
      </a:spcAft>
      <a:defRPr kern="1200">
        <a:solidFill>
          <a:schemeClr val="tx1"/>
        </a:solidFill>
        <a:latin typeface="Calibri" pitchFamily="34" charset="0"/>
        <a:ea typeface="+mn-ea"/>
        <a:cs typeface="Arial" pitchFamily="34" charset="0"/>
      </a:defRPr>
    </a:lvl5pPr>
    <a:lvl6pPr marL="2286000" algn="l" defTabSz="914400" rtl="0" eaLnBrk="1" latinLnBrk="0" hangingPunct="1">
      <a:defRPr kern="1200">
        <a:solidFill>
          <a:schemeClr val="tx1"/>
        </a:solidFill>
        <a:latin typeface="Calibri" pitchFamily="34" charset="0"/>
        <a:ea typeface="+mn-ea"/>
        <a:cs typeface="Arial" pitchFamily="34" charset="0"/>
      </a:defRPr>
    </a:lvl6pPr>
    <a:lvl7pPr marL="2743200" algn="l" defTabSz="914400" rtl="0" eaLnBrk="1" latinLnBrk="0" hangingPunct="1">
      <a:defRPr kern="1200">
        <a:solidFill>
          <a:schemeClr val="tx1"/>
        </a:solidFill>
        <a:latin typeface="Calibri" pitchFamily="34" charset="0"/>
        <a:ea typeface="+mn-ea"/>
        <a:cs typeface="Arial" pitchFamily="34" charset="0"/>
      </a:defRPr>
    </a:lvl7pPr>
    <a:lvl8pPr marL="3200400" algn="l" defTabSz="914400" rtl="0" eaLnBrk="1" latinLnBrk="0" hangingPunct="1">
      <a:defRPr kern="1200">
        <a:solidFill>
          <a:schemeClr val="tx1"/>
        </a:solidFill>
        <a:latin typeface="Calibri" pitchFamily="34" charset="0"/>
        <a:ea typeface="+mn-ea"/>
        <a:cs typeface="Arial" pitchFamily="34" charset="0"/>
      </a:defRPr>
    </a:lvl8pPr>
    <a:lvl9pPr marL="3657600" algn="l" defTabSz="914400" rtl="0" eaLnBrk="1" latinLnBrk="0" hangingPunct="1">
      <a:defRPr kern="1200">
        <a:solidFill>
          <a:schemeClr val="tx1"/>
        </a:solidFill>
        <a:latin typeface="Calibri"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6600"/>
    <a:srgbClr val="003300"/>
    <a:srgbClr val="000099"/>
    <a:srgbClr val="000066"/>
    <a:srgbClr val="FF6600"/>
    <a:srgbClr val="FF3300"/>
    <a:srgbClr val="9933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226" autoAdjust="0"/>
    <p:restoredTop sz="95041" autoAdjust="0"/>
  </p:normalViewPr>
  <p:slideViewPr>
    <p:cSldViewPr>
      <p:cViewPr varScale="1">
        <p:scale>
          <a:sx n="105" d="100"/>
          <a:sy n="105" d="100"/>
        </p:scale>
        <p:origin x="-1710" y="-9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11178"/>
    </p:cViewPr>
  </p:sorterViewPr>
  <p:gridSpacing cx="78028800" cy="78028800"/>
</p:viewPr>
</file>

<file path=ppt/_rels/presentation.xml.rels><?xml version="1.0" encoding="UTF-8" standalone="yes"?>
<Relationships xmlns="http://schemas.openxmlformats.org/package/2006/relationships"><Relationship Id="rId26" Type="http://schemas.openxmlformats.org/officeDocument/2006/relationships/slide" Target="slides/slide22.xml"/><Relationship Id="rId117" Type="http://schemas.openxmlformats.org/officeDocument/2006/relationships/notesMaster" Target="notesMasters/notesMaster1.xml"/><Relationship Id="rId21" Type="http://schemas.openxmlformats.org/officeDocument/2006/relationships/slide" Target="slides/slide17.xml"/><Relationship Id="rId42" Type="http://schemas.openxmlformats.org/officeDocument/2006/relationships/slide" Target="slides/slide38.xml"/><Relationship Id="rId47" Type="http://schemas.openxmlformats.org/officeDocument/2006/relationships/slide" Target="slides/slide43.xml"/><Relationship Id="rId63" Type="http://schemas.openxmlformats.org/officeDocument/2006/relationships/slide" Target="slides/slide59.xml"/><Relationship Id="rId68" Type="http://schemas.openxmlformats.org/officeDocument/2006/relationships/slide" Target="slides/slide64.xml"/><Relationship Id="rId84" Type="http://schemas.openxmlformats.org/officeDocument/2006/relationships/slide" Target="slides/slide80.xml"/><Relationship Id="rId89" Type="http://schemas.openxmlformats.org/officeDocument/2006/relationships/slide" Target="slides/slide85.xml"/><Relationship Id="rId112" Type="http://schemas.openxmlformats.org/officeDocument/2006/relationships/slide" Target="slides/slide108.xml"/><Relationship Id="rId16" Type="http://schemas.openxmlformats.org/officeDocument/2006/relationships/slide" Target="slides/slide12.xml"/><Relationship Id="rId107" Type="http://schemas.openxmlformats.org/officeDocument/2006/relationships/slide" Target="slides/slide103.xml"/><Relationship Id="rId11" Type="http://schemas.openxmlformats.org/officeDocument/2006/relationships/slide" Target="slides/slide7.xml"/><Relationship Id="rId32" Type="http://schemas.openxmlformats.org/officeDocument/2006/relationships/slide" Target="slides/slide28.xml"/><Relationship Id="rId37" Type="http://schemas.openxmlformats.org/officeDocument/2006/relationships/slide" Target="slides/slide33.xml"/><Relationship Id="rId53" Type="http://schemas.openxmlformats.org/officeDocument/2006/relationships/slide" Target="slides/slide49.xml"/><Relationship Id="rId58" Type="http://schemas.openxmlformats.org/officeDocument/2006/relationships/slide" Target="slides/slide54.xml"/><Relationship Id="rId74" Type="http://schemas.openxmlformats.org/officeDocument/2006/relationships/slide" Target="slides/slide70.xml"/><Relationship Id="rId79" Type="http://schemas.openxmlformats.org/officeDocument/2006/relationships/slide" Target="slides/slide75.xml"/><Relationship Id="rId102" Type="http://schemas.openxmlformats.org/officeDocument/2006/relationships/slide" Target="slides/slide98.xml"/><Relationship Id="rId5" Type="http://schemas.openxmlformats.org/officeDocument/2006/relationships/slide" Target="slides/slide1.xml"/><Relationship Id="rId61" Type="http://schemas.openxmlformats.org/officeDocument/2006/relationships/slide" Target="slides/slide57.xml"/><Relationship Id="rId82" Type="http://schemas.openxmlformats.org/officeDocument/2006/relationships/slide" Target="slides/slide78.xml"/><Relationship Id="rId90" Type="http://schemas.openxmlformats.org/officeDocument/2006/relationships/slide" Target="slides/slide86.xml"/><Relationship Id="rId95" Type="http://schemas.openxmlformats.org/officeDocument/2006/relationships/slide" Target="slides/slide91.xml"/><Relationship Id="rId19" Type="http://schemas.openxmlformats.org/officeDocument/2006/relationships/slide" Target="slides/slide1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64" Type="http://schemas.openxmlformats.org/officeDocument/2006/relationships/slide" Target="slides/slide60.xml"/><Relationship Id="rId69" Type="http://schemas.openxmlformats.org/officeDocument/2006/relationships/slide" Target="slides/slide65.xml"/><Relationship Id="rId77" Type="http://schemas.openxmlformats.org/officeDocument/2006/relationships/slide" Target="slides/slide73.xml"/><Relationship Id="rId100" Type="http://schemas.openxmlformats.org/officeDocument/2006/relationships/slide" Target="slides/slide96.xml"/><Relationship Id="rId105" Type="http://schemas.openxmlformats.org/officeDocument/2006/relationships/slide" Target="slides/slide101.xml"/><Relationship Id="rId113" Type="http://schemas.openxmlformats.org/officeDocument/2006/relationships/slide" Target="slides/slide109.xml"/><Relationship Id="rId118" Type="http://schemas.openxmlformats.org/officeDocument/2006/relationships/handoutMaster" Target="handoutMasters/handoutMaster1.xml"/><Relationship Id="rId8" Type="http://schemas.openxmlformats.org/officeDocument/2006/relationships/slide" Target="slides/slide4.xml"/><Relationship Id="rId51" Type="http://schemas.openxmlformats.org/officeDocument/2006/relationships/slide" Target="slides/slide47.xml"/><Relationship Id="rId72" Type="http://schemas.openxmlformats.org/officeDocument/2006/relationships/slide" Target="slides/slide68.xml"/><Relationship Id="rId80" Type="http://schemas.openxmlformats.org/officeDocument/2006/relationships/slide" Target="slides/slide76.xml"/><Relationship Id="rId85" Type="http://schemas.openxmlformats.org/officeDocument/2006/relationships/slide" Target="slides/slide81.xml"/><Relationship Id="rId93" Type="http://schemas.openxmlformats.org/officeDocument/2006/relationships/slide" Target="slides/slide89.xml"/><Relationship Id="rId98" Type="http://schemas.openxmlformats.org/officeDocument/2006/relationships/slide" Target="slides/slide94.xml"/><Relationship Id="rId121" Type="http://schemas.openxmlformats.org/officeDocument/2006/relationships/theme" Target="theme/theme1.xml"/><Relationship Id="rId3" Type="http://schemas.openxmlformats.org/officeDocument/2006/relationships/slideMaster" Target="slideMasters/slideMaster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slide" Target="slides/slide55.xml"/><Relationship Id="rId67" Type="http://schemas.openxmlformats.org/officeDocument/2006/relationships/slide" Target="slides/slide63.xml"/><Relationship Id="rId103" Type="http://schemas.openxmlformats.org/officeDocument/2006/relationships/slide" Target="slides/slide99.xml"/><Relationship Id="rId108" Type="http://schemas.openxmlformats.org/officeDocument/2006/relationships/slide" Target="slides/slide104.xml"/><Relationship Id="rId116" Type="http://schemas.openxmlformats.org/officeDocument/2006/relationships/slide" Target="slides/slide11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slide" Target="slides/slide50.xml"/><Relationship Id="rId62" Type="http://schemas.openxmlformats.org/officeDocument/2006/relationships/slide" Target="slides/slide58.xml"/><Relationship Id="rId70" Type="http://schemas.openxmlformats.org/officeDocument/2006/relationships/slide" Target="slides/slide66.xml"/><Relationship Id="rId75" Type="http://schemas.openxmlformats.org/officeDocument/2006/relationships/slide" Target="slides/slide71.xml"/><Relationship Id="rId83" Type="http://schemas.openxmlformats.org/officeDocument/2006/relationships/slide" Target="slides/slide79.xml"/><Relationship Id="rId88" Type="http://schemas.openxmlformats.org/officeDocument/2006/relationships/slide" Target="slides/slide84.xml"/><Relationship Id="rId91" Type="http://schemas.openxmlformats.org/officeDocument/2006/relationships/slide" Target="slides/slide87.xml"/><Relationship Id="rId96" Type="http://schemas.openxmlformats.org/officeDocument/2006/relationships/slide" Target="slides/slide92.xml"/><Relationship Id="rId111" Type="http://schemas.openxmlformats.org/officeDocument/2006/relationships/slide" Target="slides/slide107.xml"/><Relationship Id="rId1" Type="http://schemas.openxmlformats.org/officeDocument/2006/relationships/slideMaster" Target="slideMasters/slideMaster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slide" Target="slides/slide53.xml"/><Relationship Id="rId106" Type="http://schemas.openxmlformats.org/officeDocument/2006/relationships/slide" Target="slides/slide102.xml"/><Relationship Id="rId114" Type="http://schemas.openxmlformats.org/officeDocument/2006/relationships/slide" Target="slides/slide110.xml"/><Relationship Id="rId119" Type="http://schemas.openxmlformats.org/officeDocument/2006/relationships/presProps" Target="presProps.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slide" Target="slides/slide56.xml"/><Relationship Id="rId65" Type="http://schemas.openxmlformats.org/officeDocument/2006/relationships/slide" Target="slides/slide61.xml"/><Relationship Id="rId73" Type="http://schemas.openxmlformats.org/officeDocument/2006/relationships/slide" Target="slides/slide69.xml"/><Relationship Id="rId78" Type="http://schemas.openxmlformats.org/officeDocument/2006/relationships/slide" Target="slides/slide74.xml"/><Relationship Id="rId81" Type="http://schemas.openxmlformats.org/officeDocument/2006/relationships/slide" Target="slides/slide77.xml"/><Relationship Id="rId86" Type="http://schemas.openxmlformats.org/officeDocument/2006/relationships/slide" Target="slides/slide82.xml"/><Relationship Id="rId94" Type="http://schemas.openxmlformats.org/officeDocument/2006/relationships/slide" Target="slides/slide90.xml"/><Relationship Id="rId99" Type="http://schemas.openxmlformats.org/officeDocument/2006/relationships/slide" Target="slides/slide95.xml"/><Relationship Id="rId101" Type="http://schemas.openxmlformats.org/officeDocument/2006/relationships/slide" Target="slides/slide97.xml"/><Relationship Id="rId122"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3" Type="http://schemas.openxmlformats.org/officeDocument/2006/relationships/slide" Target="slides/slide9.xml"/><Relationship Id="rId18" Type="http://schemas.openxmlformats.org/officeDocument/2006/relationships/slide" Target="slides/slide14.xml"/><Relationship Id="rId39" Type="http://schemas.openxmlformats.org/officeDocument/2006/relationships/slide" Target="slides/slide35.xml"/><Relationship Id="rId109" Type="http://schemas.openxmlformats.org/officeDocument/2006/relationships/slide" Target="slides/slide105.xml"/><Relationship Id="rId34" Type="http://schemas.openxmlformats.org/officeDocument/2006/relationships/slide" Target="slides/slide30.xml"/><Relationship Id="rId50" Type="http://schemas.openxmlformats.org/officeDocument/2006/relationships/slide" Target="slides/slide46.xml"/><Relationship Id="rId55" Type="http://schemas.openxmlformats.org/officeDocument/2006/relationships/slide" Target="slides/slide51.xml"/><Relationship Id="rId76" Type="http://schemas.openxmlformats.org/officeDocument/2006/relationships/slide" Target="slides/slide72.xml"/><Relationship Id="rId97" Type="http://schemas.openxmlformats.org/officeDocument/2006/relationships/slide" Target="slides/slide93.xml"/><Relationship Id="rId104" Type="http://schemas.openxmlformats.org/officeDocument/2006/relationships/slide" Target="slides/slide100.xml"/><Relationship Id="rId120" Type="http://schemas.openxmlformats.org/officeDocument/2006/relationships/viewProps" Target="viewProps.xml"/><Relationship Id="rId7" Type="http://schemas.openxmlformats.org/officeDocument/2006/relationships/slide" Target="slides/slide3.xml"/><Relationship Id="rId71" Type="http://schemas.openxmlformats.org/officeDocument/2006/relationships/slide" Target="slides/slide67.xml"/><Relationship Id="rId92" Type="http://schemas.openxmlformats.org/officeDocument/2006/relationships/slide" Target="slides/slide88.xml"/><Relationship Id="rId2" Type="http://schemas.openxmlformats.org/officeDocument/2006/relationships/slideMaster" Target="slideMasters/slideMaster2.xml"/><Relationship Id="rId29" Type="http://schemas.openxmlformats.org/officeDocument/2006/relationships/slide" Target="slides/slide25.xml"/><Relationship Id="rId24" Type="http://schemas.openxmlformats.org/officeDocument/2006/relationships/slide" Target="slides/slide20.xml"/><Relationship Id="rId40" Type="http://schemas.openxmlformats.org/officeDocument/2006/relationships/slide" Target="slides/slide36.xml"/><Relationship Id="rId45" Type="http://schemas.openxmlformats.org/officeDocument/2006/relationships/slide" Target="slides/slide41.xml"/><Relationship Id="rId66" Type="http://schemas.openxmlformats.org/officeDocument/2006/relationships/slide" Target="slides/slide62.xml"/><Relationship Id="rId87" Type="http://schemas.openxmlformats.org/officeDocument/2006/relationships/slide" Target="slides/slide83.xml"/><Relationship Id="rId110" Type="http://schemas.openxmlformats.org/officeDocument/2006/relationships/slide" Target="slides/slide106.xml"/><Relationship Id="rId115" Type="http://schemas.openxmlformats.org/officeDocument/2006/relationships/slide" Target="slides/slide11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4310063" cy="33813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zh-TW" altLang="en-US"/>
          </a:p>
        </p:txBody>
      </p:sp>
      <p:sp>
        <p:nvSpPr>
          <p:cNvPr id="3" name="日期版面配置區 2"/>
          <p:cNvSpPr>
            <a:spLocks noGrp="1"/>
          </p:cNvSpPr>
          <p:nvPr>
            <p:ph type="dt" sz="quarter" idx="1"/>
          </p:nvPr>
        </p:nvSpPr>
        <p:spPr>
          <a:xfrm>
            <a:off x="5630863" y="0"/>
            <a:ext cx="4310062" cy="33813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93E307FD-653D-4CFC-9057-BD7E7F306A6B}" type="datetimeFigureOut">
              <a:rPr lang="zh-TW" altLang="en-US"/>
              <a:pPr>
                <a:defRPr/>
              </a:pPr>
              <a:t>2012/3/27</a:t>
            </a:fld>
            <a:endParaRPr lang="zh-TW" altLang="en-US"/>
          </a:p>
        </p:txBody>
      </p:sp>
      <p:sp>
        <p:nvSpPr>
          <p:cNvPr id="4" name="頁尾版面配置區 3"/>
          <p:cNvSpPr>
            <a:spLocks noGrp="1"/>
          </p:cNvSpPr>
          <p:nvPr>
            <p:ph type="ftr" sz="quarter" idx="2"/>
          </p:nvPr>
        </p:nvSpPr>
        <p:spPr>
          <a:xfrm>
            <a:off x="0" y="6421438"/>
            <a:ext cx="4310063" cy="33813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zh-TW" altLang="en-US"/>
          </a:p>
        </p:txBody>
      </p:sp>
      <p:sp>
        <p:nvSpPr>
          <p:cNvPr id="5" name="投影片編號版面配置區 4"/>
          <p:cNvSpPr>
            <a:spLocks noGrp="1"/>
          </p:cNvSpPr>
          <p:nvPr>
            <p:ph type="sldNum" sz="quarter" idx="3"/>
          </p:nvPr>
        </p:nvSpPr>
        <p:spPr>
          <a:xfrm>
            <a:off x="5630863" y="6421438"/>
            <a:ext cx="4310062" cy="33813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79C21B36-397D-4CDC-B159-B749955B69BD}"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頁首版面配置區 1"/>
          <p:cNvSpPr>
            <a:spLocks noGrp="1"/>
          </p:cNvSpPr>
          <p:nvPr>
            <p:ph type="hdr" sz="quarter"/>
          </p:nvPr>
        </p:nvSpPr>
        <p:spPr>
          <a:xfrm>
            <a:off x="0" y="0"/>
            <a:ext cx="4308475" cy="338138"/>
          </a:xfrm>
          <a:prstGeom prst="rect">
            <a:avLst/>
          </a:prstGeom>
        </p:spPr>
        <p:txBody>
          <a:bodyPr vert="horz" lIns="91440" tIns="45720" rIns="91440" bIns="45720" rtlCol="0"/>
          <a:lstStyle>
            <a:lvl1pPr algn="l" fontAlgn="auto">
              <a:spcBef>
                <a:spcPts val="0"/>
              </a:spcBef>
              <a:spcAft>
                <a:spcPts val="0"/>
              </a:spcAft>
              <a:defRPr sz="1200">
                <a:latin typeface="+mn-lt"/>
                <a:cs typeface="+mn-cs"/>
              </a:defRPr>
            </a:lvl1pPr>
          </a:lstStyle>
          <a:p>
            <a:pPr>
              <a:defRPr/>
            </a:pPr>
            <a:endParaRPr lang="zh-TW" altLang="en-US"/>
          </a:p>
        </p:txBody>
      </p:sp>
      <p:sp>
        <p:nvSpPr>
          <p:cNvPr id="3" name="日期版面配置區 2"/>
          <p:cNvSpPr>
            <a:spLocks noGrp="1"/>
          </p:cNvSpPr>
          <p:nvPr>
            <p:ph type="dt" idx="1"/>
          </p:nvPr>
        </p:nvSpPr>
        <p:spPr>
          <a:xfrm>
            <a:off x="5632450" y="0"/>
            <a:ext cx="4308475" cy="338138"/>
          </a:xfrm>
          <a:prstGeom prst="rect">
            <a:avLst/>
          </a:prstGeom>
        </p:spPr>
        <p:txBody>
          <a:bodyPr vert="horz" lIns="91440" tIns="45720" rIns="91440" bIns="45720" rtlCol="0"/>
          <a:lstStyle>
            <a:lvl1pPr algn="r" fontAlgn="auto">
              <a:spcBef>
                <a:spcPts val="0"/>
              </a:spcBef>
              <a:spcAft>
                <a:spcPts val="0"/>
              </a:spcAft>
              <a:defRPr sz="1200">
                <a:latin typeface="+mn-lt"/>
                <a:cs typeface="+mn-cs"/>
              </a:defRPr>
            </a:lvl1pPr>
          </a:lstStyle>
          <a:p>
            <a:pPr>
              <a:defRPr/>
            </a:pPr>
            <a:fld id="{A94A00F6-1A98-4453-B37F-BA77D3488D4A}" type="datetimeFigureOut">
              <a:rPr lang="zh-TW" altLang="en-US"/>
              <a:pPr>
                <a:defRPr/>
              </a:pPr>
              <a:t>2012/3/27</a:t>
            </a:fld>
            <a:endParaRPr lang="zh-TW" altLang="en-US"/>
          </a:p>
        </p:txBody>
      </p:sp>
      <p:sp>
        <p:nvSpPr>
          <p:cNvPr id="4" name="投影片圖像版面配置區 3"/>
          <p:cNvSpPr>
            <a:spLocks noGrp="1" noRot="1" noChangeAspect="1"/>
          </p:cNvSpPr>
          <p:nvPr>
            <p:ph type="sldImg" idx="2"/>
          </p:nvPr>
        </p:nvSpPr>
        <p:spPr>
          <a:xfrm>
            <a:off x="3281363" y="508000"/>
            <a:ext cx="3379787" cy="2533650"/>
          </a:xfrm>
          <a:prstGeom prst="rect">
            <a:avLst/>
          </a:prstGeom>
          <a:noFill/>
          <a:ln w="12700">
            <a:solidFill>
              <a:prstClr val="black"/>
            </a:solidFill>
          </a:ln>
        </p:spPr>
        <p:txBody>
          <a:bodyPr vert="horz" lIns="91440" tIns="45720" rIns="91440" bIns="45720" rtlCol="0" anchor="ctr"/>
          <a:lstStyle/>
          <a:p>
            <a:pPr lvl="0"/>
            <a:endParaRPr lang="zh-TW" altLang="en-US" noProof="0"/>
          </a:p>
        </p:txBody>
      </p:sp>
      <p:sp>
        <p:nvSpPr>
          <p:cNvPr id="5" name="備忘稿版面配置區 4"/>
          <p:cNvSpPr>
            <a:spLocks noGrp="1"/>
          </p:cNvSpPr>
          <p:nvPr>
            <p:ph type="body" sz="quarter" idx="3"/>
          </p:nvPr>
        </p:nvSpPr>
        <p:spPr>
          <a:xfrm>
            <a:off x="993775" y="3211513"/>
            <a:ext cx="7954963" cy="3043237"/>
          </a:xfrm>
          <a:prstGeom prst="rect">
            <a:avLst/>
          </a:prstGeom>
        </p:spPr>
        <p:txBody>
          <a:bodyPr vert="horz" lIns="91440" tIns="45720" rIns="91440" bIns="45720" rtlCol="0">
            <a:normAutofit/>
          </a:bodyPr>
          <a:lstStyle/>
          <a:p>
            <a:pPr lvl="0"/>
            <a:r>
              <a:rPr lang="zh-TW" altLang="en-US" noProof="0" smtClean="0"/>
              <a:t>按一下以編輯母片文字樣式</a:t>
            </a:r>
          </a:p>
          <a:p>
            <a:pPr lvl="1"/>
            <a:r>
              <a:rPr lang="zh-TW" altLang="en-US" noProof="0" smtClean="0"/>
              <a:t>第二層</a:t>
            </a:r>
          </a:p>
          <a:p>
            <a:pPr lvl="2"/>
            <a:r>
              <a:rPr lang="zh-TW" altLang="en-US" noProof="0" smtClean="0"/>
              <a:t>第三層</a:t>
            </a:r>
          </a:p>
          <a:p>
            <a:pPr lvl="3"/>
            <a:r>
              <a:rPr lang="zh-TW" altLang="en-US" noProof="0" smtClean="0"/>
              <a:t>第四層</a:t>
            </a:r>
          </a:p>
          <a:p>
            <a:pPr lvl="4"/>
            <a:r>
              <a:rPr lang="zh-TW" altLang="en-US" noProof="0" smtClean="0"/>
              <a:t>第五層</a:t>
            </a:r>
            <a:endParaRPr lang="zh-TW" altLang="en-US" noProof="0"/>
          </a:p>
        </p:txBody>
      </p:sp>
      <p:sp>
        <p:nvSpPr>
          <p:cNvPr id="6" name="頁尾版面配置區 5"/>
          <p:cNvSpPr>
            <a:spLocks noGrp="1"/>
          </p:cNvSpPr>
          <p:nvPr>
            <p:ph type="ftr" sz="quarter" idx="4"/>
          </p:nvPr>
        </p:nvSpPr>
        <p:spPr>
          <a:xfrm>
            <a:off x="0" y="6421438"/>
            <a:ext cx="4308475" cy="338137"/>
          </a:xfrm>
          <a:prstGeom prst="rect">
            <a:avLst/>
          </a:prstGeom>
        </p:spPr>
        <p:txBody>
          <a:bodyPr vert="horz" lIns="91440" tIns="45720" rIns="91440" bIns="45720" rtlCol="0" anchor="b"/>
          <a:lstStyle>
            <a:lvl1pPr algn="l" fontAlgn="auto">
              <a:spcBef>
                <a:spcPts val="0"/>
              </a:spcBef>
              <a:spcAft>
                <a:spcPts val="0"/>
              </a:spcAft>
              <a:defRPr sz="1200">
                <a:latin typeface="+mn-lt"/>
                <a:cs typeface="+mn-cs"/>
              </a:defRPr>
            </a:lvl1pPr>
          </a:lstStyle>
          <a:p>
            <a:pPr>
              <a:defRPr/>
            </a:pPr>
            <a:endParaRPr lang="zh-TW" altLang="en-US"/>
          </a:p>
        </p:txBody>
      </p:sp>
      <p:sp>
        <p:nvSpPr>
          <p:cNvPr id="7" name="投影片編號版面配置區 6"/>
          <p:cNvSpPr>
            <a:spLocks noGrp="1"/>
          </p:cNvSpPr>
          <p:nvPr>
            <p:ph type="sldNum" sz="quarter" idx="5"/>
          </p:nvPr>
        </p:nvSpPr>
        <p:spPr>
          <a:xfrm>
            <a:off x="5632450" y="6421438"/>
            <a:ext cx="4308475" cy="338137"/>
          </a:xfrm>
          <a:prstGeom prst="rect">
            <a:avLst/>
          </a:prstGeom>
        </p:spPr>
        <p:txBody>
          <a:bodyPr vert="horz" lIns="91440" tIns="45720" rIns="91440" bIns="45720" rtlCol="0" anchor="b"/>
          <a:lstStyle>
            <a:lvl1pPr algn="r" fontAlgn="auto">
              <a:spcBef>
                <a:spcPts val="0"/>
              </a:spcBef>
              <a:spcAft>
                <a:spcPts val="0"/>
              </a:spcAft>
              <a:defRPr sz="1200">
                <a:latin typeface="+mn-lt"/>
                <a:cs typeface="+mn-cs"/>
              </a:defRPr>
            </a:lvl1pPr>
          </a:lstStyle>
          <a:p>
            <a:pPr>
              <a:defRPr/>
            </a:pPr>
            <a:fld id="{CB92A40F-7B0E-4D3C-A023-3D6DBFD0FA48}" type="slidenum">
              <a:rPr lang="zh-TW" altLang="en-US"/>
              <a:pPr>
                <a:defRPr/>
              </a:pPr>
              <a:t>‹#›</a:t>
            </a:fld>
            <a:endParaRPr lang="zh-TW"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投影片圖像版面配置區 1"/>
          <p:cNvSpPr>
            <a:spLocks noGrp="1" noRot="1" noChangeAspect="1" noTextEdit="1"/>
          </p:cNvSpPr>
          <p:nvPr>
            <p:ph type="sldImg"/>
          </p:nvPr>
        </p:nvSpPr>
        <p:spPr bwMode="auto">
          <a:noFill/>
          <a:ln>
            <a:solidFill>
              <a:srgbClr val="000000"/>
            </a:solidFill>
            <a:miter lim="800000"/>
            <a:headEnd/>
            <a:tailEnd/>
          </a:ln>
        </p:spPr>
      </p:sp>
      <p:sp>
        <p:nvSpPr>
          <p:cNvPr id="125955" name="備忘稿版面配置區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zh-TW" altLang="en-US" smtClean="0"/>
          </a:p>
        </p:txBody>
      </p:sp>
      <p:sp>
        <p:nvSpPr>
          <p:cNvPr id="67588" name="投影片編號版面配置區 3"/>
          <p:cNvSpPr>
            <a:spLocks noGrp="1"/>
          </p:cNvSpPr>
          <p:nvPr>
            <p:ph type="sldNum" sz="quarter" idx="5"/>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fld id="{E72465F4-AA84-435B-9B34-624A805490AC}" type="slidenum">
              <a:rPr lang="zh-TW" altLang="en-US" smtClean="0"/>
              <a:pPr fontAlgn="base">
                <a:spcBef>
                  <a:spcPct val="0"/>
                </a:spcBef>
                <a:spcAft>
                  <a:spcPct val="0"/>
                </a:spcAft>
                <a:defRPr/>
              </a:pPr>
              <a:t>16</a:t>
            </a:fld>
            <a:endParaRPr lang="zh-TW" altLang="en-US" smtClean="0"/>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tags" Target="../tags/tag6.xml"/><Relationship Id="rId4"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tags" Target="../tags/tag11.xml"/><Relationship Id="rId2" Type="http://schemas.openxmlformats.org/officeDocument/2006/relationships/tags" Target="../tags/tag10.xml"/><Relationship Id="rId1" Type="http://schemas.openxmlformats.org/officeDocument/2006/relationships/tags" Target="../tags/tag9.xml"/><Relationship Id="rId4"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tags" Target="../tags/tag12.xml"/><Relationship Id="rId4"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tags" Target="../tags/tag17.xml"/><Relationship Id="rId2" Type="http://schemas.openxmlformats.org/officeDocument/2006/relationships/tags" Target="../tags/tag16.xml"/><Relationship Id="rId1" Type="http://schemas.openxmlformats.org/officeDocument/2006/relationships/tags" Target="../tags/tag15.xml"/><Relationship Id="rId4"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tags" Target="../tags/tag18.xml"/><Relationship Id="rId4"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tags" Target="../tags/tag23.xml"/><Relationship Id="rId2" Type="http://schemas.openxmlformats.org/officeDocument/2006/relationships/tags" Target="../tags/tag22.xml"/><Relationship Id="rId1" Type="http://schemas.openxmlformats.org/officeDocument/2006/relationships/tags" Target="../tags/tag21.xml"/><Relationship Id="rId4"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tags" Target="../tags/tag26.xml"/><Relationship Id="rId2" Type="http://schemas.openxmlformats.org/officeDocument/2006/relationships/tags" Target="../tags/tag25.xml"/><Relationship Id="rId1" Type="http://schemas.openxmlformats.org/officeDocument/2006/relationships/tags" Target="../tags/tag24.xml"/><Relationship Id="rId4"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tags" Target="../tags/tag29.xml"/><Relationship Id="rId2" Type="http://schemas.openxmlformats.org/officeDocument/2006/relationships/tags" Target="../tags/tag28.xml"/><Relationship Id="rId1" Type="http://schemas.openxmlformats.org/officeDocument/2006/relationships/tags" Target="../tags/tag27.xml"/><Relationship Id="rId4"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tags" Target="../tags/tag32.xml"/><Relationship Id="rId2" Type="http://schemas.openxmlformats.org/officeDocument/2006/relationships/tags" Target="../tags/tag31.xml"/><Relationship Id="rId1" Type="http://schemas.openxmlformats.org/officeDocument/2006/relationships/tags" Target="../tags/tag30.xml"/><Relationship Id="rId4"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tags" Target="../tags/tag35.xml"/><Relationship Id="rId2" Type="http://schemas.openxmlformats.org/officeDocument/2006/relationships/tags" Target="../tags/tag34.xml"/><Relationship Id="rId1" Type="http://schemas.openxmlformats.org/officeDocument/2006/relationships/tags" Target="../tags/tag33.xml"/><Relationship Id="rId4"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tags" Target="../tags/tag38.xml"/><Relationship Id="rId2" Type="http://schemas.openxmlformats.org/officeDocument/2006/relationships/tags" Target="../tags/tag37.xml"/><Relationship Id="rId1" Type="http://schemas.openxmlformats.org/officeDocument/2006/relationships/tags" Target="../tags/tag36.xml"/><Relationship Id="rId4"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tags" Target="../tags/tag46.xml"/><Relationship Id="rId2" Type="http://schemas.openxmlformats.org/officeDocument/2006/relationships/tags" Target="../tags/tag45.xml"/><Relationship Id="rId1" Type="http://schemas.openxmlformats.org/officeDocument/2006/relationships/tags" Target="../tags/tag44.xml"/><Relationship Id="rId4"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tags" Target="../tags/tag49.xml"/><Relationship Id="rId2" Type="http://schemas.openxmlformats.org/officeDocument/2006/relationships/tags" Target="../tags/tag48.xml"/><Relationship Id="rId1" Type="http://schemas.openxmlformats.org/officeDocument/2006/relationships/tags" Target="../tags/tag47.xml"/><Relationship Id="rId4"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tags" Target="../tags/tag61.xml"/><Relationship Id="rId2" Type="http://schemas.openxmlformats.org/officeDocument/2006/relationships/tags" Target="../tags/tag60.xml"/><Relationship Id="rId1" Type="http://schemas.openxmlformats.org/officeDocument/2006/relationships/tags" Target="../tags/tag59.xml"/><Relationship Id="rId4"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3" Type="http://schemas.openxmlformats.org/officeDocument/2006/relationships/tags" Target="../tags/tag69.xml"/><Relationship Id="rId2" Type="http://schemas.openxmlformats.org/officeDocument/2006/relationships/tags" Target="../tags/tag68.xml"/><Relationship Id="rId1" Type="http://schemas.openxmlformats.org/officeDocument/2006/relationships/tags" Target="../tags/tag67.xml"/><Relationship Id="rId4" Type="http://schemas.openxmlformats.org/officeDocument/2006/relationships/slideMaster" Target="../slideMasters/slideMaster4.xml"/></Relationships>
</file>

<file path=ppt/slideLayouts/_rels/slideLayout16.xml.rels><?xml version="1.0" encoding="UTF-8" standalone="yes"?>
<Relationships xmlns="http://schemas.openxmlformats.org/package/2006/relationships"><Relationship Id="rId3" Type="http://schemas.openxmlformats.org/officeDocument/2006/relationships/tags" Target="../tags/tag72.xml"/><Relationship Id="rId2" Type="http://schemas.openxmlformats.org/officeDocument/2006/relationships/tags" Target="../tags/tag71.xml"/><Relationship Id="rId1" Type="http://schemas.openxmlformats.org/officeDocument/2006/relationships/tags" Target="../tags/tag70.xml"/><Relationship Id="rId4" Type="http://schemas.openxmlformats.org/officeDocument/2006/relationships/slideMaster" Target="../slideMasters/slideMaster4.xml"/></Relationships>
</file>

<file path=ppt/slideLayouts/_rels/slideLayout17.xml.rels><?xml version="1.0" encoding="UTF-8" standalone="yes"?>
<Relationships xmlns="http://schemas.openxmlformats.org/package/2006/relationships"><Relationship Id="rId3" Type="http://schemas.openxmlformats.org/officeDocument/2006/relationships/tags" Target="../tags/tag75.xml"/><Relationship Id="rId2" Type="http://schemas.openxmlformats.org/officeDocument/2006/relationships/tags" Target="../tags/tag74.xml"/><Relationship Id="rId1" Type="http://schemas.openxmlformats.org/officeDocument/2006/relationships/tags" Target="../tags/tag73.xml"/><Relationship Id="rId4" Type="http://schemas.openxmlformats.org/officeDocument/2006/relationships/slideMaster" Target="../slideMasters/slideMaster4.xml"/></Relationships>
</file>

<file path=ppt/slideLayouts/_rels/slideLayout18.xml.rels><?xml version="1.0" encoding="UTF-8" standalone="yes"?>
<Relationships xmlns="http://schemas.openxmlformats.org/package/2006/relationships"><Relationship Id="rId3" Type="http://schemas.openxmlformats.org/officeDocument/2006/relationships/tags" Target="../tags/tag78.xml"/><Relationship Id="rId2" Type="http://schemas.openxmlformats.org/officeDocument/2006/relationships/tags" Target="../tags/tag77.xml"/><Relationship Id="rId1" Type="http://schemas.openxmlformats.org/officeDocument/2006/relationships/tags" Target="../tags/tag76.xml"/><Relationship Id="rId4"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3" Type="http://schemas.openxmlformats.org/officeDocument/2006/relationships/tags" Target="../tags/tag81.xml"/><Relationship Id="rId2" Type="http://schemas.openxmlformats.org/officeDocument/2006/relationships/tags" Target="../tags/tag80.xml"/><Relationship Id="rId1" Type="http://schemas.openxmlformats.org/officeDocument/2006/relationships/tags" Target="../tags/tag79.xml"/><Relationship Id="rId4"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3" Type="http://schemas.openxmlformats.org/officeDocument/2006/relationships/tags" Target="../tags/tag84.xml"/><Relationship Id="rId2" Type="http://schemas.openxmlformats.org/officeDocument/2006/relationships/tags" Target="../tags/tag83.xml"/><Relationship Id="rId1" Type="http://schemas.openxmlformats.org/officeDocument/2006/relationships/tags" Target="../tags/tag82.xml"/><Relationship Id="rId4"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3" Type="http://schemas.openxmlformats.org/officeDocument/2006/relationships/tags" Target="../tags/tag87.xml"/><Relationship Id="rId2" Type="http://schemas.openxmlformats.org/officeDocument/2006/relationships/tags" Target="../tags/tag86.xml"/><Relationship Id="rId1" Type="http://schemas.openxmlformats.org/officeDocument/2006/relationships/tags" Target="../tags/tag85.xml"/><Relationship Id="rId4"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custDataLst>
              <p:tags r:id="rId1"/>
            </p:custDataLst>
          </p:nvPr>
        </p:nvSpPr>
        <p:spPr/>
        <p:txBody>
          <a:bodyPr/>
          <a:lstStyle>
            <a:lvl1pPr>
              <a:defRPr/>
            </a:lvl1pPr>
          </a:lstStyle>
          <a:p>
            <a:pPr>
              <a:defRPr/>
            </a:pPr>
            <a:fld id="{2762AD1B-B244-4FAF-9EE7-9919DE6DBED3}" type="datetimeFigureOut">
              <a:rPr lang="en-US" altLang="zh-TW"/>
              <a:pPr>
                <a:defRPr/>
              </a:pPr>
              <a:t>3/27/2012</a:t>
            </a:fld>
            <a:endParaRPr lang="en-US" altLang="zh-TW"/>
          </a:p>
        </p:txBody>
      </p:sp>
      <p:sp>
        <p:nvSpPr>
          <p:cNvPr id="5"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6" name="Slide Number Placeholder 5"/>
          <p:cNvSpPr>
            <a:spLocks noGrp="1"/>
          </p:cNvSpPr>
          <p:nvPr>
            <p:ph type="sldNum" sz="quarter" idx="12"/>
            <p:custDataLst>
              <p:tags r:id="rId3"/>
            </p:custDataLst>
          </p:nvPr>
        </p:nvSpPr>
        <p:spPr/>
        <p:txBody>
          <a:bodyPr/>
          <a:lstStyle>
            <a:lvl1pPr>
              <a:defRPr/>
            </a:lvl1pPr>
          </a:lstStyle>
          <a:p>
            <a:pPr>
              <a:defRPr/>
            </a:pPr>
            <a:fld id="{DFC2ECDE-4C37-40F3-81CD-967503E9E7CE}" type="slidenum">
              <a:rPr lang="en-US" altLang="zh-TW"/>
              <a:pPr>
                <a:defRPr/>
              </a:pPr>
              <a:t>‹#›</a:t>
            </a:fld>
            <a:endParaRPr lang="en-US" altLang="zh-TW"/>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1"/>
            </p:custDataLst>
          </p:nvPr>
        </p:nvSpPr>
        <p:spPr/>
        <p:txBody>
          <a:bodyPr/>
          <a:lstStyle>
            <a:lvl1pPr>
              <a:defRPr/>
            </a:lvl1pPr>
          </a:lstStyle>
          <a:p>
            <a:pPr>
              <a:defRPr/>
            </a:pPr>
            <a:fld id="{8124F4FA-9B52-4863-88B6-1A119D4D7011}" type="datetimeFigureOut">
              <a:rPr lang="en-US" altLang="zh-TW"/>
              <a:pPr>
                <a:defRPr/>
              </a:pPr>
              <a:t>3/27/2012</a:t>
            </a:fld>
            <a:endParaRPr lang="en-US" altLang="zh-TW"/>
          </a:p>
        </p:txBody>
      </p:sp>
      <p:sp>
        <p:nvSpPr>
          <p:cNvPr id="5"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6" name="Slide Number Placeholder 5"/>
          <p:cNvSpPr>
            <a:spLocks noGrp="1"/>
          </p:cNvSpPr>
          <p:nvPr>
            <p:ph type="sldNum" sz="quarter" idx="12"/>
            <p:custDataLst>
              <p:tags r:id="rId3"/>
            </p:custDataLst>
          </p:nvPr>
        </p:nvSpPr>
        <p:spPr/>
        <p:txBody>
          <a:bodyPr/>
          <a:lstStyle>
            <a:lvl1pPr>
              <a:defRPr/>
            </a:lvl1pPr>
          </a:lstStyle>
          <a:p>
            <a:pPr>
              <a:defRPr/>
            </a:pPr>
            <a:fld id="{0A5DE211-9734-4513-A423-613D06588C26}" type="slidenum">
              <a:rPr lang="en-US" altLang="zh-TW"/>
              <a:pPr>
                <a:defRPr/>
              </a:pPr>
              <a:t>‹#›</a:t>
            </a:fld>
            <a:endParaRPr lang="en-US" altLang="zh-TW"/>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custDataLst>
              <p:tags r:id="rId1"/>
            </p:custDataLst>
          </p:nvPr>
        </p:nvSpPr>
        <p:spPr/>
        <p:txBody>
          <a:bodyPr/>
          <a:lstStyle>
            <a:lvl1pPr>
              <a:defRPr/>
            </a:lvl1pPr>
          </a:lstStyle>
          <a:p>
            <a:pPr>
              <a:defRPr/>
            </a:pPr>
            <a:fld id="{323FB12F-A811-422C-98D2-8A41659706BE}" type="datetimeFigureOut">
              <a:rPr lang="en-US" altLang="zh-TW"/>
              <a:pPr>
                <a:defRPr/>
              </a:pPr>
              <a:t>3/27/2012</a:t>
            </a:fld>
            <a:endParaRPr lang="en-US" altLang="zh-TW"/>
          </a:p>
        </p:txBody>
      </p:sp>
      <p:sp>
        <p:nvSpPr>
          <p:cNvPr id="5"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6" name="Slide Number Placeholder 5"/>
          <p:cNvSpPr>
            <a:spLocks noGrp="1"/>
          </p:cNvSpPr>
          <p:nvPr>
            <p:ph type="sldNum" sz="quarter" idx="12"/>
            <p:custDataLst>
              <p:tags r:id="rId3"/>
            </p:custDataLst>
          </p:nvPr>
        </p:nvSpPr>
        <p:spPr/>
        <p:txBody>
          <a:bodyPr/>
          <a:lstStyle>
            <a:lvl1pPr>
              <a:defRPr/>
            </a:lvl1pPr>
          </a:lstStyle>
          <a:p>
            <a:pPr>
              <a:defRPr/>
            </a:pPr>
            <a:fld id="{E27F4333-8E25-4468-BA2B-357B3A2105BD}" type="slidenum">
              <a:rPr lang="en-US" altLang="zh-TW"/>
              <a:pPr>
                <a:defRPr/>
              </a:pPr>
              <a:t>‹#›</a:t>
            </a:fld>
            <a:endParaRPr lang="en-US" altLang="zh-TW"/>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custDataLst>
              <p:tags r:id="rId1"/>
            </p:custDataLst>
          </p:nvPr>
        </p:nvSpPr>
        <p:spPr/>
        <p:txBody>
          <a:bodyPr/>
          <a:lstStyle>
            <a:lvl1pPr>
              <a:defRPr/>
            </a:lvl1pPr>
          </a:lstStyle>
          <a:p>
            <a:pPr>
              <a:defRPr/>
            </a:pPr>
            <a:fld id="{27261CD5-E198-4D49-A7B1-064B95E2B270}" type="datetimeFigureOut">
              <a:rPr lang="en-US" altLang="zh-TW"/>
              <a:pPr>
                <a:defRPr/>
              </a:pPr>
              <a:t>3/27/2012</a:t>
            </a:fld>
            <a:endParaRPr lang="en-US" altLang="zh-TW"/>
          </a:p>
        </p:txBody>
      </p:sp>
      <p:sp>
        <p:nvSpPr>
          <p:cNvPr id="6"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7" name="Slide Number Placeholder 5"/>
          <p:cNvSpPr>
            <a:spLocks noGrp="1"/>
          </p:cNvSpPr>
          <p:nvPr>
            <p:ph type="sldNum" sz="quarter" idx="12"/>
            <p:custDataLst>
              <p:tags r:id="rId3"/>
            </p:custDataLst>
          </p:nvPr>
        </p:nvSpPr>
        <p:spPr/>
        <p:txBody>
          <a:bodyPr/>
          <a:lstStyle>
            <a:lvl1pPr>
              <a:defRPr/>
            </a:lvl1pPr>
          </a:lstStyle>
          <a:p>
            <a:pPr>
              <a:defRPr/>
            </a:pPr>
            <a:fld id="{B0E87203-A3A0-43B1-91DB-6CA043C6B504}" type="slidenum">
              <a:rPr lang="en-US" altLang="zh-TW"/>
              <a:pPr>
                <a:defRPr/>
              </a:pPr>
              <a:t>‹#›</a:t>
            </a:fld>
            <a:endParaRPr lang="en-US" altLang="zh-TW"/>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custDataLst>
              <p:tags r:id="rId1"/>
            </p:custDataLst>
          </p:nvPr>
        </p:nvSpPr>
        <p:spPr/>
        <p:txBody>
          <a:bodyPr/>
          <a:lstStyle>
            <a:lvl1pPr>
              <a:defRPr/>
            </a:lvl1pPr>
          </a:lstStyle>
          <a:p>
            <a:pPr>
              <a:defRPr/>
            </a:pPr>
            <a:fld id="{21CA5131-9731-459C-A495-EBAF5FBD6E4F}" type="datetimeFigureOut">
              <a:rPr lang="en-US" altLang="zh-TW"/>
              <a:pPr>
                <a:defRPr/>
              </a:pPr>
              <a:t>3/27/2012</a:t>
            </a:fld>
            <a:endParaRPr lang="en-US" altLang="zh-TW"/>
          </a:p>
        </p:txBody>
      </p:sp>
      <p:sp>
        <p:nvSpPr>
          <p:cNvPr id="8"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9" name="Slide Number Placeholder 5"/>
          <p:cNvSpPr>
            <a:spLocks noGrp="1"/>
          </p:cNvSpPr>
          <p:nvPr>
            <p:ph type="sldNum" sz="quarter" idx="12"/>
            <p:custDataLst>
              <p:tags r:id="rId3"/>
            </p:custDataLst>
          </p:nvPr>
        </p:nvSpPr>
        <p:spPr/>
        <p:txBody>
          <a:bodyPr/>
          <a:lstStyle>
            <a:lvl1pPr>
              <a:defRPr/>
            </a:lvl1pPr>
          </a:lstStyle>
          <a:p>
            <a:pPr>
              <a:defRPr/>
            </a:pPr>
            <a:fld id="{E0351406-46D1-4918-B609-41AEA9059FB0}" type="slidenum">
              <a:rPr lang="en-US" altLang="zh-TW"/>
              <a:pPr>
                <a:defRPr/>
              </a:pPr>
              <a:t>‹#›</a:t>
            </a:fld>
            <a:endParaRPr lang="en-US" altLang="zh-TW"/>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custDataLst>
              <p:tags r:id="rId1"/>
            </p:custDataLst>
          </p:nvPr>
        </p:nvSpPr>
        <p:spPr/>
        <p:txBody>
          <a:bodyPr/>
          <a:lstStyle>
            <a:lvl1pPr>
              <a:defRPr/>
            </a:lvl1pPr>
          </a:lstStyle>
          <a:p>
            <a:pPr>
              <a:defRPr/>
            </a:pPr>
            <a:fld id="{DC92B1E7-3507-40BD-A3EC-514539425562}" type="datetimeFigureOut">
              <a:rPr lang="en-US" altLang="zh-TW"/>
              <a:pPr>
                <a:defRPr/>
              </a:pPr>
              <a:t>3/27/2012</a:t>
            </a:fld>
            <a:endParaRPr lang="en-US" altLang="zh-TW"/>
          </a:p>
        </p:txBody>
      </p:sp>
      <p:sp>
        <p:nvSpPr>
          <p:cNvPr id="4"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5" name="Slide Number Placeholder 5"/>
          <p:cNvSpPr>
            <a:spLocks noGrp="1"/>
          </p:cNvSpPr>
          <p:nvPr>
            <p:ph type="sldNum" sz="quarter" idx="12"/>
            <p:custDataLst>
              <p:tags r:id="rId3"/>
            </p:custDataLst>
          </p:nvPr>
        </p:nvSpPr>
        <p:spPr/>
        <p:txBody>
          <a:bodyPr/>
          <a:lstStyle>
            <a:lvl1pPr>
              <a:defRPr/>
            </a:lvl1pPr>
          </a:lstStyle>
          <a:p>
            <a:pPr>
              <a:defRPr/>
            </a:pPr>
            <a:fld id="{CD6487CC-A0C9-4594-978A-049184E0200B}" type="slidenum">
              <a:rPr lang="en-US" altLang="zh-TW"/>
              <a:pPr>
                <a:defRPr/>
              </a:pPr>
              <a:t>‹#›</a:t>
            </a:fld>
            <a:endParaRPr lang="en-US" altLang="zh-TW"/>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custDataLst>
              <p:tags r:id="rId1"/>
            </p:custDataLst>
          </p:nvPr>
        </p:nvSpPr>
        <p:spPr/>
        <p:txBody>
          <a:bodyPr/>
          <a:lstStyle>
            <a:lvl1pPr>
              <a:defRPr/>
            </a:lvl1pPr>
          </a:lstStyle>
          <a:p>
            <a:pPr>
              <a:defRPr/>
            </a:pPr>
            <a:fld id="{FA691E3C-D10B-44F8-8667-C747E12B6618}" type="datetimeFigureOut">
              <a:rPr lang="en-US" altLang="zh-TW"/>
              <a:pPr>
                <a:defRPr/>
              </a:pPr>
              <a:t>3/27/2012</a:t>
            </a:fld>
            <a:endParaRPr lang="en-US" altLang="zh-TW"/>
          </a:p>
        </p:txBody>
      </p:sp>
      <p:sp>
        <p:nvSpPr>
          <p:cNvPr id="3"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4" name="Slide Number Placeholder 5"/>
          <p:cNvSpPr>
            <a:spLocks noGrp="1"/>
          </p:cNvSpPr>
          <p:nvPr>
            <p:ph type="sldNum" sz="quarter" idx="12"/>
            <p:custDataLst>
              <p:tags r:id="rId3"/>
            </p:custDataLst>
          </p:nvPr>
        </p:nvSpPr>
        <p:spPr/>
        <p:txBody>
          <a:bodyPr/>
          <a:lstStyle>
            <a:lvl1pPr>
              <a:defRPr/>
            </a:lvl1pPr>
          </a:lstStyle>
          <a:p>
            <a:pPr>
              <a:defRPr/>
            </a:pPr>
            <a:fld id="{76DD957B-D73B-41CD-965F-D567AB200C90}" type="slidenum">
              <a:rPr lang="en-US" altLang="zh-TW"/>
              <a:pPr>
                <a:defRPr/>
              </a:pPr>
              <a:t>‹#›</a:t>
            </a:fld>
            <a:endParaRPr lang="en-US" altLang="zh-TW"/>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custDataLst>
              <p:tags r:id="rId1"/>
            </p:custDataLst>
          </p:nvPr>
        </p:nvSpPr>
        <p:spPr/>
        <p:txBody>
          <a:bodyPr/>
          <a:lstStyle>
            <a:lvl1pPr>
              <a:defRPr/>
            </a:lvl1pPr>
          </a:lstStyle>
          <a:p>
            <a:pPr>
              <a:defRPr/>
            </a:pPr>
            <a:fld id="{0AC9B5A9-F8C5-4DD5-B37D-FCA65BBA43A1}" type="datetimeFigureOut">
              <a:rPr lang="en-US" altLang="zh-TW"/>
              <a:pPr>
                <a:defRPr/>
              </a:pPr>
              <a:t>3/27/2012</a:t>
            </a:fld>
            <a:endParaRPr lang="en-US" altLang="zh-TW"/>
          </a:p>
        </p:txBody>
      </p:sp>
      <p:sp>
        <p:nvSpPr>
          <p:cNvPr id="6"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7" name="Slide Number Placeholder 5"/>
          <p:cNvSpPr>
            <a:spLocks noGrp="1"/>
          </p:cNvSpPr>
          <p:nvPr>
            <p:ph type="sldNum" sz="quarter" idx="12"/>
            <p:custDataLst>
              <p:tags r:id="rId3"/>
            </p:custDataLst>
          </p:nvPr>
        </p:nvSpPr>
        <p:spPr/>
        <p:txBody>
          <a:bodyPr/>
          <a:lstStyle>
            <a:lvl1pPr>
              <a:defRPr/>
            </a:lvl1pPr>
          </a:lstStyle>
          <a:p>
            <a:pPr>
              <a:defRPr/>
            </a:pPr>
            <a:fld id="{BACB2C24-81A7-4299-89DB-08DDBC3A9DB4}" type="slidenum">
              <a:rPr lang="en-US" altLang="zh-TW"/>
              <a:pPr>
                <a:defRPr/>
              </a:pPr>
              <a:t>‹#›</a:t>
            </a:fld>
            <a:endParaRPr lang="en-US" altLang="zh-TW"/>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custDataLst>
              <p:tags r:id="rId1"/>
            </p:custDataLst>
          </p:nvPr>
        </p:nvSpPr>
        <p:spPr/>
        <p:txBody>
          <a:bodyPr/>
          <a:lstStyle>
            <a:lvl1pPr>
              <a:defRPr/>
            </a:lvl1pPr>
          </a:lstStyle>
          <a:p>
            <a:pPr>
              <a:defRPr/>
            </a:pPr>
            <a:fld id="{6D88B597-3D62-4363-BEC5-2EBD23D3F442}" type="datetimeFigureOut">
              <a:rPr lang="en-US" altLang="zh-TW"/>
              <a:pPr>
                <a:defRPr/>
              </a:pPr>
              <a:t>3/27/2012</a:t>
            </a:fld>
            <a:endParaRPr lang="en-US" altLang="zh-TW"/>
          </a:p>
        </p:txBody>
      </p:sp>
      <p:sp>
        <p:nvSpPr>
          <p:cNvPr id="6"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7" name="Slide Number Placeholder 5"/>
          <p:cNvSpPr>
            <a:spLocks noGrp="1"/>
          </p:cNvSpPr>
          <p:nvPr>
            <p:ph type="sldNum" sz="quarter" idx="12"/>
            <p:custDataLst>
              <p:tags r:id="rId3"/>
            </p:custDataLst>
          </p:nvPr>
        </p:nvSpPr>
        <p:spPr/>
        <p:txBody>
          <a:bodyPr/>
          <a:lstStyle>
            <a:lvl1pPr>
              <a:defRPr/>
            </a:lvl1pPr>
          </a:lstStyle>
          <a:p>
            <a:pPr>
              <a:defRPr/>
            </a:pPr>
            <a:fld id="{585D531F-9A4A-43BC-89CF-9C62464A8797}" type="slidenum">
              <a:rPr lang="en-US" altLang="zh-TW"/>
              <a:pPr>
                <a:defRPr/>
              </a:pPr>
              <a:t>‹#›</a:t>
            </a:fld>
            <a:endParaRPr lang="en-US" altLang="zh-TW"/>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1"/>
            </p:custDataLst>
          </p:nvPr>
        </p:nvSpPr>
        <p:spPr/>
        <p:txBody>
          <a:bodyPr/>
          <a:lstStyle>
            <a:lvl1pPr>
              <a:defRPr/>
            </a:lvl1pPr>
          </a:lstStyle>
          <a:p>
            <a:pPr>
              <a:defRPr/>
            </a:pPr>
            <a:fld id="{D02B7E07-F53C-4BDE-8F81-E27E22F3BFF6}" type="datetimeFigureOut">
              <a:rPr lang="en-US" altLang="zh-TW"/>
              <a:pPr>
                <a:defRPr/>
              </a:pPr>
              <a:t>3/27/2012</a:t>
            </a:fld>
            <a:endParaRPr lang="en-US" altLang="zh-TW"/>
          </a:p>
        </p:txBody>
      </p:sp>
      <p:sp>
        <p:nvSpPr>
          <p:cNvPr id="5"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6" name="Slide Number Placeholder 5"/>
          <p:cNvSpPr>
            <a:spLocks noGrp="1"/>
          </p:cNvSpPr>
          <p:nvPr>
            <p:ph type="sldNum" sz="quarter" idx="12"/>
            <p:custDataLst>
              <p:tags r:id="rId3"/>
            </p:custDataLst>
          </p:nvPr>
        </p:nvSpPr>
        <p:spPr/>
        <p:txBody>
          <a:bodyPr/>
          <a:lstStyle>
            <a:lvl1pPr>
              <a:defRPr/>
            </a:lvl1pPr>
          </a:lstStyle>
          <a:p>
            <a:pPr>
              <a:defRPr/>
            </a:pPr>
            <a:fld id="{77246170-4897-4A53-B0A1-86FEEEFEC70E}" type="slidenum">
              <a:rPr lang="en-US" altLang="zh-TW"/>
              <a:pPr>
                <a:defRPr/>
              </a:pPr>
              <a:t>‹#›</a:t>
            </a:fld>
            <a:endParaRPr lang="en-US" altLang="zh-TW"/>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custDataLst>
              <p:tags r:id="rId1"/>
            </p:custDataLst>
          </p:nvPr>
        </p:nvSpPr>
        <p:spPr/>
        <p:txBody>
          <a:bodyPr/>
          <a:lstStyle>
            <a:lvl1pPr>
              <a:defRPr/>
            </a:lvl1pPr>
          </a:lstStyle>
          <a:p>
            <a:pPr>
              <a:defRPr/>
            </a:pPr>
            <a:fld id="{BA8D0AD5-E989-4EE6-9F78-BBF45A3213B5}" type="datetimeFigureOut">
              <a:rPr lang="en-US" altLang="zh-TW"/>
              <a:pPr>
                <a:defRPr/>
              </a:pPr>
              <a:t>3/27/2012</a:t>
            </a:fld>
            <a:endParaRPr lang="en-US" altLang="zh-TW"/>
          </a:p>
        </p:txBody>
      </p:sp>
      <p:sp>
        <p:nvSpPr>
          <p:cNvPr id="5"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6" name="Slide Number Placeholder 5"/>
          <p:cNvSpPr>
            <a:spLocks noGrp="1"/>
          </p:cNvSpPr>
          <p:nvPr>
            <p:ph type="sldNum" sz="quarter" idx="12"/>
            <p:custDataLst>
              <p:tags r:id="rId3"/>
            </p:custDataLst>
          </p:nvPr>
        </p:nvSpPr>
        <p:spPr/>
        <p:txBody>
          <a:bodyPr/>
          <a:lstStyle>
            <a:lvl1pPr>
              <a:defRPr/>
            </a:lvl1pPr>
          </a:lstStyle>
          <a:p>
            <a:pPr>
              <a:defRPr/>
            </a:pPr>
            <a:fld id="{822F18E5-E274-4876-9999-BD4E980FC4BF}" type="slidenum">
              <a:rPr lang="en-US" altLang="zh-TW"/>
              <a:pPr>
                <a:defRPr/>
              </a:pPr>
              <a:t>‹#›</a:t>
            </a:fld>
            <a:endParaRPr lang="en-US" altLang="zh-TW"/>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custDataLst>
              <p:tags r:id="rId1"/>
            </p:custDataLst>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custDataLst>
              <p:tags r:id="rId2"/>
            </p:custDataLst>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custDataLst>
              <p:tags r:id="rId3"/>
            </p:custDataLst>
          </p:nvPr>
        </p:nvSpPr>
        <p:spPr>
          <a:ln/>
        </p:spPr>
        <p:txBody>
          <a:bodyPr/>
          <a:lstStyle>
            <a:lvl1pPr>
              <a:defRPr/>
            </a:lvl1pPr>
          </a:lstStyle>
          <a:p>
            <a:pPr>
              <a:defRPr/>
            </a:pPr>
            <a:fld id="{6CE4475B-03C3-4D18-BBC3-789B53F5CAB9}" type="slidenum">
              <a:rPr lang="en-US" altLang="zh-TW"/>
              <a:pPr>
                <a:defRPr/>
              </a:pPr>
              <a:t>‹#›</a:t>
            </a:fld>
            <a:endParaRPr lang="en-US" altLang="zh-TW"/>
          </a:p>
        </p:txBody>
      </p:sp>
    </p:spTree>
  </p:cSld>
  <p:clrMapOvr>
    <a:masterClrMapping/>
  </p:clrMapOvr>
  <p:transition spd="med">
    <p:wedge/>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custDataLst>
              <p:tags r:id="rId1"/>
            </p:custDataLst>
          </p:nvPr>
        </p:nvSpPr>
        <p:spPr>
          <a:ln/>
        </p:spPr>
        <p:txBody>
          <a:bodyPr/>
          <a:lstStyle>
            <a:lvl1pPr>
              <a:defRPr/>
            </a:lvl1pPr>
          </a:lstStyle>
          <a:p>
            <a:pPr>
              <a:defRPr/>
            </a:pPr>
            <a:endParaRPr lang="en-US" altLang="zh-TW"/>
          </a:p>
        </p:txBody>
      </p:sp>
      <p:sp>
        <p:nvSpPr>
          <p:cNvPr id="6" name="Rectangle 5"/>
          <p:cNvSpPr>
            <a:spLocks noGrp="1" noChangeArrowheads="1"/>
          </p:cNvSpPr>
          <p:nvPr>
            <p:ph type="ftr" sz="quarter" idx="11"/>
            <p:custDataLst>
              <p:tags r:id="rId2"/>
            </p:custDataLst>
          </p:nvPr>
        </p:nvSpPr>
        <p:spPr>
          <a:ln/>
        </p:spPr>
        <p:txBody>
          <a:bodyPr/>
          <a:lstStyle>
            <a:lvl1pPr>
              <a:defRPr/>
            </a:lvl1pPr>
          </a:lstStyle>
          <a:p>
            <a:pPr>
              <a:defRPr/>
            </a:pPr>
            <a:endParaRPr lang="en-US" altLang="zh-TW"/>
          </a:p>
        </p:txBody>
      </p:sp>
      <p:sp>
        <p:nvSpPr>
          <p:cNvPr id="7" name="Rectangle 6"/>
          <p:cNvSpPr>
            <a:spLocks noGrp="1" noChangeArrowheads="1"/>
          </p:cNvSpPr>
          <p:nvPr>
            <p:ph type="sldNum" sz="quarter" idx="12"/>
            <p:custDataLst>
              <p:tags r:id="rId3"/>
            </p:custDataLst>
          </p:nvPr>
        </p:nvSpPr>
        <p:spPr>
          <a:ln/>
        </p:spPr>
        <p:txBody>
          <a:bodyPr/>
          <a:lstStyle>
            <a:lvl1pPr>
              <a:defRPr/>
            </a:lvl1pPr>
          </a:lstStyle>
          <a:p>
            <a:pPr>
              <a:defRPr/>
            </a:pPr>
            <a:fld id="{24B1102D-B0FE-4631-A3C6-DFF29C3453FA}" type="slidenum">
              <a:rPr lang="en-US" altLang="zh-TW"/>
              <a:pPr>
                <a:defRPr/>
              </a:pPr>
              <a:t>‹#›</a:t>
            </a:fld>
            <a:endParaRPr lang="en-US" altLang="zh-TW"/>
          </a:p>
        </p:txBody>
      </p:sp>
    </p:spTree>
  </p:cSld>
  <p:clrMapOvr>
    <a:masterClrMapping/>
  </p:clrMapOvr>
  <p:transition spd="med">
    <p:wedge/>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SG"/>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SG"/>
          </a:p>
        </p:txBody>
      </p:sp>
      <p:sp>
        <p:nvSpPr>
          <p:cNvPr id="4" name="Rectangle 4"/>
          <p:cNvSpPr>
            <a:spLocks noGrp="1" noChangeArrowheads="1"/>
          </p:cNvSpPr>
          <p:nvPr>
            <p:ph type="dt" sz="half" idx="10"/>
            <p:custDataLst>
              <p:tags r:id="rId1"/>
            </p:custDataLst>
          </p:nvPr>
        </p:nvSpPr>
        <p:spPr>
          <a:ln/>
        </p:spPr>
        <p:txBody>
          <a:bodyPr/>
          <a:lstStyle>
            <a:lvl1pPr>
              <a:defRPr/>
            </a:lvl1pPr>
          </a:lstStyle>
          <a:p>
            <a:pPr>
              <a:defRPr/>
            </a:pPr>
            <a:endParaRPr lang="en-SG" altLang="zh-TW"/>
          </a:p>
        </p:txBody>
      </p:sp>
      <p:sp>
        <p:nvSpPr>
          <p:cNvPr id="5" name="Rectangle 5"/>
          <p:cNvSpPr>
            <a:spLocks noGrp="1" noChangeArrowheads="1"/>
          </p:cNvSpPr>
          <p:nvPr>
            <p:ph type="ftr" sz="quarter" idx="11"/>
            <p:custDataLst>
              <p:tags r:id="rId2"/>
            </p:custDataLst>
          </p:nvPr>
        </p:nvSpPr>
        <p:spPr>
          <a:ln/>
        </p:spPr>
        <p:txBody>
          <a:bodyPr/>
          <a:lstStyle>
            <a:lvl1pPr>
              <a:defRPr/>
            </a:lvl1pPr>
          </a:lstStyle>
          <a:p>
            <a:pPr>
              <a:defRPr/>
            </a:pPr>
            <a:endParaRPr lang="en-SG" altLang="zh-TW"/>
          </a:p>
        </p:txBody>
      </p:sp>
      <p:sp>
        <p:nvSpPr>
          <p:cNvPr id="6" name="Rectangle 6"/>
          <p:cNvSpPr>
            <a:spLocks noGrp="1" noChangeArrowheads="1"/>
          </p:cNvSpPr>
          <p:nvPr>
            <p:ph type="sldNum" sz="quarter" idx="12"/>
            <p:custDataLst>
              <p:tags r:id="rId3"/>
            </p:custDataLst>
          </p:nvPr>
        </p:nvSpPr>
        <p:spPr>
          <a:ln/>
        </p:spPr>
        <p:txBody>
          <a:bodyPr/>
          <a:lstStyle>
            <a:lvl1pPr>
              <a:defRPr/>
            </a:lvl1pPr>
          </a:lstStyle>
          <a:p>
            <a:pPr>
              <a:defRPr/>
            </a:pPr>
            <a:fld id="{4238F650-A1BC-439E-8341-A2CF1A40F15E}" type="slidenum">
              <a:rPr lang="en-SG" altLang="zh-TW"/>
              <a:pPr>
                <a:defRPr/>
              </a:pPr>
              <a:t>‹#›</a:t>
            </a:fld>
            <a:endParaRPr lang="en-SG" altLang="zh-TW"/>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objOnly">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3" name="Rectangle 4"/>
          <p:cNvSpPr>
            <a:spLocks noGrp="1" noChangeArrowheads="1"/>
          </p:cNvSpPr>
          <p:nvPr>
            <p:ph type="dt" sz="half" idx="10"/>
            <p:custDataLst>
              <p:tags r:id="rId1"/>
            </p:custDataLst>
          </p:nvPr>
        </p:nvSpPr>
        <p:spPr>
          <a:ln/>
        </p:spPr>
        <p:txBody>
          <a:bodyPr/>
          <a:lstStyle>
            <a:lvl1pPr>
              <a:defRPr/>
            </a:lvl1pPr>
          </a:lstStyle>
          <a:p>
            <a:pPr>
              <a:defRPr/>
            </a:pPr>
            <a:endParaRPr lang="en-US" altLang="zh-TW"/>
          </a:p>
        </p:txBody>
      </p:sp>
      <p:sp>
        <p:nvSpPr>
          <p:cNvPr id="4" name="Rectangle 5"/>
          <p:cNvSpPr>
            <a:spLocks noGrp="1" noChangeArrowheads="1"/>
          </p:cNvSpPr>
          <p:nvPr>
            <p:ph type="ftr" sz="quarter" idx="11"/>
            <p:custDataLst>
              <p:tags r:id="rId2"/>
            </p:custDataLst>
          </p:nvPr>
        </p:nvSpPr>
        <p:spPr>
          <a:ln/>
        </p:spPr>
        <p:txBody>
          <a:bodyPr/>
          <a:lstStyle>
            <a:lvl1pPr>
              <a:defRPr/>
            </a:lvl1pPr>
          </a:lstStyle>
          <a:p>
            <a:pPr>
              <a:defRPr/>
            </a:pPr>
            <a:endParaRPr lang="en-US" altLang="zh-TW"/>
          </a:p>
        </p:txBody>
      </p:sp>
      <p:sp>
        <p:nvSpPr>
          <p:cNvPr id="5" name="Rectangle 6"/>
          <p:cNvSpPr>
            <a:spLocks noGrp="1" noChangeArrowheads="1"/>
          </p:cNvSpPr>
          <p:nvPr>
            <p:ph type="sldNum" sz="quarter" idx="12"/>
            <p:custDataLst>
              <p:tags r:id="rId3"/>
            </p:custDataLst>
          </p:nvPr>
        </p:nvSpPr>
        <p:spPr>
          <a:ln/>
        </p:spPr>
        <p:txBody>
          <a:bodyPr/>
          <a:lstStyle>
            <a:lvl1pPr>
              <a:defRPr/>
            </a:lvl1pPr>
          </a:lstStyle>
          <a:p>
            <a:pPr>
              <a:defRPr/>
            </a:pPr>
            <a:fld id="{92B24E16-6C42-463F-B1EE-BB4A6C6161AD}" type="slidenum">
              <a:rPr lang="en-US" altLang="zh-TW"/>
              <a:pPr>
                <a:defRPr/>
              </a:pPr>
              <a:t>‹#›</a:t>
            </a:fld>
            <a:endParaRPr lang="en-US" altLang="zh-TW"/>
          </a:p>
        </p:txBody>
      </p:sp>
    </p:spTree>
  </p:cSld>
  <p:clrMapOvr>
    <a:masterClrMapping/>
  </p:clrMapOvr>
  <p:transition spd="med">
    <p:wedge/>
  </p:transition>
</p:sldLayout>
</file>

<file path=ppt/slideLayouts/slideLayout1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custDataLst>
              <p:tags r:id="rId1"/>
            </p:custDataLst>
          </p:nvPr>
        </p:nvSpPr>
        <p:spPr>
          <a:ln/>
        </p:spPr>
        <p:txBody>
          <a:bodyPr/>
          <a:lstStyle>
            <a:lvl1pPr>
              <a:defRPr/>
            </a:lvl1pPr>
          </a:lstStyle>
          <a:p>
            <a:pPr>
              <a:defRPr/>
            </a:pPr>
            <a:endParaRPr lang="en-US" altLang="zh-TW"/>
          </a:p>
        </p:txBody>
      </p:sp>
      <p:sp>
        <p:nvSpPr>
          <p:cNvPr id="5" name="Rectangle 5"/>
          <p:cNvSpPr>
            <a:spLocks noGrp="1" noChangeArrowheads="1"/>
          </p:cNvSpPr>
          <p:nvPr>
            <p:ph type="ftr" sz="quarter" idx="11"/>
            <p:custDataLst>
              <p:tags r:id="rId2"/>
            </p:custDataLst>
          </p:nvPr>
        </p:nvSpPr>
        <p:spPr>
          <a:ln/>
        </p:spPr>
        <p:txBody>
          <a:bodyPr/>
          <a:lstStyle>
            <a:lvl1pPr>
              <a:defRPr/>
            </a:lvl1pPr>
          </a:lstStyle>
          <a:p>
            <a:pPr>
              <a:defRPr/>
            </a:pPr>
            <a:endParaRPr lang="en-US" altLang="zh-TW"/>
          </a:p>
        </p:txBody>
      </p:sp>
      <p:sp>
        <p:nvSpPr>
          <p:cNvPr id="6" name="Rectangle 6"/>
          <p:cNvSpPr>
            <a:spLocks noGrp="1" noChangeArrowheads="1"/>
          </p:cNvSpPr>
          <p:nvPr>
            <p:ph type="sldNum" sz="quarter" idx="12"/>
            <p:custDataLst>
              <p:tags r:id="rId3"/>
            </p:custDataLst>
          </p:nvPr>
        </p:nvSpPr>
        <p:spPr>
          <a:ln/>
        </p:spPr>
        <p:txBody>
          <a:bodyPr/>
          <a:lstStyle>
            <a:lvl1pPr>
              <a:defRPr/>
            </a:lvl1pPr>
          </a:lstStyle>
          <a:p>
            <a:pPr>
              <a:defRPr/>
            </a:pPr>
            <a:fld id="{C24A6D7B-2E55-4A46-9A4B-3F248790E3EC}" type="slidenum">
              <a:rPr lang="en-US" altLang="zh-TW"/>
              <a:pPr>
                <a:defRPr/>
              </a:pPr>
              <a:t>‹#›</a:t>
            </a:fld>
            <a:endParaRPr lang="en-US" altLang="zh-TW"/>
          </a:p>
        </p:txBody>
      </p:sp>
    </p:spTree>
  </p:cSld>
  <p:clrMapOvr>
    <a:masterClrMapping/>
  </p:clrMapOvr>
  <p:transition spd="med">
    <p:wedge/>
  </p:transition>
</p:sldLayout>
</file>

<file path=ppt/slideLayouts/slideLayout17.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custDataLst>
              <p:tags r:id="rId1"/>
            </p:custDataLst>
          </p:nvPr>
        </p:nvSpPr>
        <p:spPr/>
        <p:txBody>
          <a:bodyPr/>
          <a:lstStyle>
            <a:lvl1pPr fontAlgn="base">
              <a:spcBef>
                <a:spcPct val="0"/>
              </a:spcBef>
              <a:spcAft>
                <a:spcPct val="0"/>
              </a:spcAft>
              <a:defRPr>
                <a:latin typeface="Arial" pitchFamily="34" charset="0"/>
                <a:ea typeface="新細明體" pitchFamily="18" charset="-120"/>
                <a:cs typeface="+mn-cs"/>
              </a:defRPr>
            </a:lvl1pPr>
          </a:lstStyle>
          <a:p>
            <a:pPr>
              <a:defRPr/>
            </a:pPr>
            <a:fld id="{AF7681E6-7F89-47FE-9C67-8CD2402FD704}" type="datetimeFigureOut">
              <a:rPr lang="en-US" altLang="zh-TW"/>
              <a:pPr>
                <a:defRPr/>
              </a:pPr>
              <a:t>3/27/2012</a:t>
            </a:fld>
            <a:endParaRPr lang="en-US" altLang="zh-TW"/>
          </a:p>
        </p:txBody>
      </p:sp>
      <p:sp>
        <p:nvSpPr>
          <p:cNvPr id="5" name="Footer Placeholder 4"/>
          <p:cNvSpPr>
            <a:spLocks noGrp="1"/>
          </p:cNvSpPr>
          <p:nvPr>
            <p:ph type="ftr" sz="quarter" idx="11"/>
            <p:custDataLst>
              <p:tags r:id="rId2"/>
            </p:custDataLst>
          </p:nvPr>
        </p:nvSpPr>
        <p:spPr/>
        <p:txBody>
          <a:bodyPr/>
          <a:lstStyle>
            <a:lvl1pPr>
              <a:defRPr/>
            </a:lvl1pPr>
          </a:lstStyle>
          <a:p>
            <a:pPr>
              <a:defRPr/>
            </a:pPr>
            <a:endParaRPr lang="en-US" altLang="zh-TW"/>
          </a:p>
        </p:txBody>
      </p:sp>
      <p:sp>
        <p:nvSpPr>
          <p:cNvPr id="6" name="Slide Number Placeholder 5"/>
          <p:cNvSpPr>
            <a:spLocks noGrp="1"/>
          </p:cNvSpPr>
          <p:nvPr>
            <p:ph type="sldNum" sz="quarter" idx="12"/>
            <p:custDataLst>
              <p:tags r:id="rId3"/>
            </p:custDataLst>
          </p:nvPr>
        </p:nvSpPr>
        <p:spPr/>
        <p:txBody>
          <a:bodyPr/>
          <a:lstStyle>
            <a:lvl1pPr>
              <a:defRPr/>
            </a:lvl1pPr>
          </a:lstStyle>
          <a:p>
            <a:pPr>
              <a:defRPr/>
            </a:pPr>
            <a:fld id="{6FB29C8F-92D0-4648-8C05-5F6C6845EB11}" type="slidenum">
              <a:rPr lang="en-US" altLang="zh-TW"/>
              <a:pPr>
                <a:defRPr/>
              </a:pPr>
              <a:t>‹#›</a:t>
            </a:fld>
            <a:endParaRPr lang="en-US" altLang="zh-TW"/>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8007350"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838200" y="4076700"/>
            <a:ext cx="8007350"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custDataLst>
              <p:tags r:id="rId1"/>
            </p:custDataLst>
          </p:nvPr>
        </p:nvSpPr>
        <p:spPr/>
        <p:txBody>
          <a:bodyPr/>
          <a:lstStyle>
            <a:lvl1pPr>
              <a:defRPr/>
            </a:lvl1pPr>
          </a:lstStyle>
          <a:p>
            <a:pPr>
              <a:defRPr/>
            </a:pPr>
            <a:endParaRPr lang="en-US"/>
          </a:p>
        </p:txBody>
      </p:sp>
      <p:sp>
        <p:nvSpPr>
          <p:cNvPr id="6" name="Rectangle 12"/>
          <p:cNvSpPr>
            <a:spLocks noGrp="1" noChangeArrowheads="1"/>
          </p:cNvSpPr>
          <p:nvPr>
            <p:ph type="ftr" sz="quarter" idx="11"/>
            <p:custDataLst>
              <p:tags r:id="rId2"/>
            </p:custDataLst>
          </p:nvPr>
        </p:nvSpPr>
        <p:spPr/>
        <p:txBody>
          <a:bodyPr/>
          <a:lstStyle>
            <a:lvl1pPr>
              <a:defRPr/>
            </a:lvl1pPr>
          </a:lstStyle>
          <a:p>
            <a:pPr>
              <a:defRPr/>
            </a:pPr>
            <a:endParaRPr lang="en-US"/>
          </a:p>
        </p:txBody>
      </p:sp>
      <p:sp>
        <p:nvSpPr>
          <p:cNvPr id="7" name="Rectangle 13"/>
          <p:cNvSpPr>
            <a:spLocks noGrp="1" noChangeArrowheads="1"/>
          </p:cNvSpPr>
          <p:nvPr>
            <p:ph type="sldNum" sz="quarter" idx="12"/>
            <p:custDataLst>
              <p:tags r:id="rId3"/>
            </p:custDataLst>
          </p:nvPr>
        </p:nvSpPr>
        <p:spPr/>
        <p:txBody>
          <a:bodyPr/>
          <a:lstStyle>
            <a:lvl1pPr>
              <a:defRPr/>
            </a:lvl1pPr>
          </a:lstStyle>
          <a:p>
            <a:pPr>
              <a:defRPr/>
            </a:pPr>
            <a:fld id="{B762A213-0E55-46A5-A3F9-27F46D56A171}" type="slidenum">
              <a:rPr lang="en-US"/>
              <a:pPr>
                <a:defRPr/>
              </a:pPr>
              <a:t>‹#›</a:t>
            </a:fld>
            <a:endParaRPr lang="en-US"/>
          </a:p>
        </p:txBody>
      </p:sp>
    </p:spTree>
  </p:cSld>
  <p:clrMapOvr>
    <a:masterClrMapping/>
  </p:clrMapOvr>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918075"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custDataLst>
              <p:tags r:id="rId1"/>
            </p:custDataLst>
          </p:nvPr>
        </p:nvSpPr>
        <p:spPr/>
        <p:txBody>
          <a:bodyPr/>
          <a:lstStyle>
            <a:lvl1pPr>
              <a:defRPr/>
            </a:lvl1pPr>
          </a:lstStyle>
          <a:p>
            <a:pPr>
              <a:defRPr/>
            </a:pPr>
            <a:endParaRPr lang="en-US"/>
          </a:p>
        </p:txBody>
      </p:sp>
      <p:sp>
        <p:nvSpPr>
          <p:cNvPr id="6" name="Rectangle 12"/>
          <p:cNvSpPr>
            <a:spLocks noGrp="1" noChangeArrowheads="1"/>
          </p:cNvSpPr>
          <p:nvPr>
            <p:ph type="ftr" sz="quarter" idx="11"/>
            <p:custDataLst>
              <p:tags r:id="rId2"/>
            </p:custDataLst>
          </p:nvPr>
        </p:nvSpPr>
        <p:spPr/>
        <p:txBody>
          <a:bodyPr/>
          <a:lstStyle>
            <a:lvl1pPr>
              <a:defRPr/>
            </a:lvl1pPr>
          </a:lstStyle>
          <a:p>
            <a:pPr>
              <a:defRPr/>
            </a:pPr>
            <a:endParaRPr lang="en-US"/>
          </a:p>
        </p:txBody>
      </p:sp>
      <p:sp>
        <p:nvSpPr>
          <p:cNvPr id="7" name="Rectangle 13"/>
          <p:cNvSpPr>
            <a:spLocks noGrp="1" noChangeArrowheads="1"/>
          </p:cNvSpPr>
          <p:nvPr>
            <p:ph type="sldNum" sz="quarter" idx="12"/>
            <p:custDataLst>
              <p:tags r:id="rId3"/>
            </p:custDataLst>
          </p:nvPr>
        </p:nvSpPr>
        <p:spPr/>
        <p:txBody>
          <a:bodyPr/>
          <a:lstStyle>
            <a:lvl1pPr>
              <a:defRPr/>
            </a:lvl1pPr>
          </a:lstStyle>
          <a:p>
            <a:pPr>
              <a:defRPr/>
            </a:pPr>
            <a:fld id="{F3FABD5E-8E0F-4069-89B0-FE67A2689344}" type="slidenum">
              <a:rPr lang="en-US"/>
              <a:pPr>
                <a:defRPr/>
              </a:pPr>
              <a:t>‹#›</a:t>
            </a:fld>
            <a:endParaRPr lang="en-US"/>
          </a:p>
        </p:txBody>
      </p:sp>
    </p:spTree>
  </p:cSld>
  <p:clrMapOvr>
    <a:masterClrMapping/>
  </p:clrMapOvr>
  <p:transition/>
</p:sldLayout>
</file>

<file path=ppt/slideLayouts/slideLayout20.xml><?xml version="1.0" encoding="utf-8"?>
<p:sldLayout xmlns:a="http://schemas.openxmlformats.org/drawingml/2006/main" xmlns:r="http://schemas.openxmlformats.org/officeDocument/2006/relationships" xmlns:p="http://schemas.openxmlformats.org/presentationml/2006/main" type="txAndTwoObj">
  <p:cSld name="Title, Text, and 2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918075" y="19050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918075" y="4076700"/>
            <a:ext cx="3927475" cy="20193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Rectangle 11"/>
          <p:cNvSpPr>
            <a:spLocks noGrp="1" noChangeArrowheads="1"/>
          </p:cNvSpPr>
          <p:nvPr>
            <p:ph type="dt" sz="half" idx="10"/>
            <p:custDataLst>
              <p:tags r:id="rId1"/>
            </p:custDataLst>
          </p:nvPr>
        </p:nvSpPr>
        <p:spPr/>
        <p:txBody>
          <a:bodyPr/>
          <a:lstStyle>
            <a:lvl1pPr>
              <a:defRPr/>
            </a:lvl1pPr>
          </a:lstStyle>
          <a:p>
            <a:pPr>
              <a:defRPr/>
            </a:pPr>
            <a:endParaRPr lang="en-US"/>
          </a:p>
        </p:txBody>
      </p:sp>
      <p:sp>
        <p:nvSpPr>
          <p:cNvPr id="7" name="Rectangle 12"/>
          <p:cNvSpPr>
            <a:spLocks noGrp="1" noChangeArrowheads="1"/>
          </p:cNvSpPr>
          <p:nvPr>
            <p:ph type="ftr" sz="quarter" idx="11"/>
            <p:custDataLst>
              <p:tags r:id="rId2"/>
            </p:custDataLst>
          </p:nvPr>
        </p:nvSpPr>
        <p:spPr/>
        <p:txBody>
          <a:bodyPr/>
          <a:lstStyle>
            <a:lvl1pPr>
              <a:defRPr/>
            </a:lvl1pPr>
          </a:lstStyle>
          <a:p>
            <a:pPr>
              <a:defRPr/>
            </a:pPr>
            <a:endParaRPr lang="en-US"/>
          </a:p>
        </p:txBody>
      </p:sp>
      <p:sp>
        <p:nvSpPr>
          <p:cNvPr id="8" name="Rectangle 13"/>
          <p:cNvSpPr>
            <a:spLocks noGrp="1" noChangeArrowheads="1"/>
          </p:cNvSpPr>
          <p:nvPr>
            <p:ph type="sldNum" sz="quarter" idx="12"/>
            <p:custDataLst>
              <p:tags r:id="rId3"/>
            </p:custDataLst>
          </p:nvPr>
        </p:nvSpPr>
        <p:spPr/>
        <p:txBody>
          <a:bodyPr/>
          <a:lstStyle>
            <a:lvl1pPr>
              <a:defRPr/>
            </a:lvl1pPr>
          </a:lstStyle>
          <a:p>
            <a:pPr>
              <a:defRPr/>
            </a:pPr>
            <a:fld id="{849E9E08-8309-4727-A1A6-B4E17C12E56E}" type="slidenum">
              <a:rPr lang="en-US"/>
              <a:pPr>
                <a:defRPr/>
              </a:pPr>
              <a:t>‹#›</a:t>
            </a:fld>
            <a:endParaRPr lang="en-US"/>
          </a:p>
        </p:txBody>
      </p:sp>
    </p:spTree>
  </p:cSld>
  <p:clrMapOvr>
    <a:masterClrMapping/>
  </p:clrMapOvr>
  <p:transition/>
</p:sldLayout>
</file>

<file path=ppt/slideLayouts/slideLayout21.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44475"/>
            <a:ext cx="8385175" cy="1431925"/>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838200"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918075" y="1905000"/>
            <a:ext cx="3927475" cy="4191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11"/>
          <p:cNvSpPr>
            <a:spLocks noGrp="1" noChangeArrowheads="1"/>
          </p:cNvSpPr>
          <p:nvPr>
            <p:ph type="dt" sz="half" idx="10"/>
            <p:custDataLst>
              <p:tags r:id="rId1"/>
            </p:custDataLst>
          </p:nvPr>
        </p:nvSpPr>
        <p:spPr/>
        <p:txBody>
          <a:bodyPr/>
          <a:lstStyle>
            <a:lvl1pPr>
              <a:defRPr/>
            </a:lvl1pPr>
          </a:lstStyle>
          <a:p>
            <a:pPr>
              <a:defRPr/>
            </a:pPr>
            <a:endParaRPr lang="en-US"/>
          </a:p>
        </p:txBody>
      </p:sp>
      <p:sp>
        <p:nvSpPr>
          <p:cNvPr id="6" name="Rectangle 12"/>
          <p:cNvSpPr>
            <a:spLocks noGrp="1" noChangeArrowheads="1"/>
          </p:cNvSpPr>
          <p:nvPr>
            <p:ph type="ftr" sz="quarter" idx="11"/>
            <p:custDataLst>
              <p:tags r:id="rId2"/>
            </p:custDataLst>
          </p:nvPr>
        </p:nvSpPr>
        <p:spPr/>
        <p:txBody>
          <a:bodyPr/>
          <a:lstStyle>
            <a:lvl1pPr>
              <a:defRPr/>
            </a:lvl1pPr>
          </a:lstStyle>
          <a:p>
            <a:pPr>
              <a:defRPr/>
            </a:pPr>
            <a:endParaRPr lang="en-US"/>
          </a:p>
        </p:txBody>
      </p:sp>
      <p:sp>
        <p:nvSpPr>
          <p:cNvPr id="7" name="Rectangle 13"/>
          <p:cNvSpPr>
            <a:spLocks noGrp="1" noChangeArrowheads="1"/>
          </p:cNvSpPr>
          <p:nvPr>
            <p:ph type="sldNum" sz="quarter" idx="12"/>
            <p:custDataLst>
              <p:tags r:id="rId3"/>
            </p:custDataLst>
          </p:nvPr>
        </p:nvSpPr>
        <p:spPr/>
        <p:txBody>
          <a:bodyPr/>
          <a:lstStyle>
            <a:lvl1pPr>
              <a:defRPr/>
            </a:lvl1pPr>
          </a:lstStyle>
          <a:p>
            <a:pPr>
              <a:defRPr/>
            </a:pPr>
            <a:fld id="{D46FF9A4-BE26-42DE-9D3C-9A24F64DF626}" type="slidenum">
              <a:rPr lang="en-US"/>
              <a:pPr>
                <a:defRPr/>
              </a:pPr>
              <a:t>‹#›</a:t>
            </a:fld>
            <a:endParaRPr lang="en-US"/>
          </a:p>
        </p:txBody>
      </p:sp>
    </p:spTree>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ags" Target="../tags/tag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17" Type="http://schemas.openxmlformats.org/officeDocument/2006/relationships/tags" Target="../tags/tag5.xml"/><Relationship Id="rId2" Type="http://schemas.openxmlformats.org/officeDocument/2006/relationships/slideLayout" Target="../slideLayouts/slideLayout2.xml"/><Relationship Id="rId16" Type="http://schemas.openxmlformats.org/officeDocument/2006/relationships/tags" Target="../tags/tag4.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ags" Target="../tags/tag3.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ags" Target="../tags/tag2.xml"/></Relationships>
</file>

<file path=ppt/slideMasters/_rels/slideMaster2.xml.rels><?xml version="1.0" encoding="UTF-8" standalone="yes"?>
<Relationships xmlns="http://schemas.openxmlformats.org/package/2006/relationships"><Relationship Id="rId8" Type="http://schemas.openxmlformats.org/officeDocument/2006/relationships/tags" Target="../tags/tag43.xml"/><Relationship Id="rId3" Type="http://schemas.openxmlformats.org/officeDocument/2006/relationships/theme" Target="../theme/theme2.xml"/><Relationship Id="rId7" Type="http://schemas.openxmlformats.org/officeDocument/2006/relationships/tags" Target="../tags/tag4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ags" Target="../tags/tag41.xml"/><Relationship Id="rId5" Type="http://schemas.openxmlformats.org/officeDocument/2006/relationships/tags" Target="../tags/tag40.xml"/><Relationship Id="rId4" Type="http://schemas.openxmlformats.org/officeDocument/2006/relationships/tags" Target="../tags/tag39.xml"/><Relationship Id="rId9" Type="http://schemas.openxmlformats.org/officeDocument/2006/relationships/image" Target="../media/image1.jpeg"/></Relationships>
</file>

<file path=ppt/slideMasters/_rels/slideMaster3.xml.rels><?xml version="1.0" encoding="UTF-8" standalone="yes"?>
<Relationships xmlns="http://schemas.openxmlformats.org/package/2006/relationships"><Relationship Id="rId8" Type="http://schemas.openxmlformats.org/officeDocument/2006/relationships/tags" Target="../tags/tag55.xml"/><Relationship Id="rId3" Type="http://schemas.openxmlformats.org/officeDocument/2006/relationships/tags" Target="../tags/tag50.xml"/><Relationship Id="rId7" Type="http://schemas.openxmlformats.org/officeDocument/2006/relationships/tags" Target="../tags/tag54.xml"/><Relationship Id="rId12" Type="http://schemas.openxmlformats.org/officeDocument/2006/relationships/image" Target="../media/image2.jpeg"/><Relationship Id="rId2" Type="http://schemas.openxmlformats.org/officeDocument/2006/relationships/theme" Target="../theme/theme3.xml"/><Relationship Id="rId1" Type="http://schemas.openxmlformats.org/officeDocument/2006/relationships/slideLayout" Target="../slideLayouts/slideLayout14.xml"/><Relationship Id="rId6" Type="http://schemas.openxmlformats.org/officeDocument/2006/relationships/tags" Target="../tags/tag53.xml"/><Relationship Id="rId11" Type="http://schemas.openxmlformats.org/officeDocument/2006/relationships/tags" Target="../tags/tag58.xml"/><Relationship Id="rId5" Type="http://schemas.openxmlformats.org/officeDocument/2006/relationships/tags" Target="../tags/tag52.xml"/><Relationship Id="rId10" Type="http://schemas.openxmlformats.org/officeDocument/2006/relationships/tags" Target="../tags/tag57.xml"/><Relationship Id="rId4" Type="http://schemas.openxmlformats.org/officeDocument/2006/relationships/tags" Target="../tags/tag51.xml"/><Relationship Id="rId9" Type="http://schemas.openxmlformats.org/officeDocument/2006/relationships/tags" Target="../tags/tag56.xml"/></Relationships>
</file>

<file path=ppt/slideMasters/_rels/slideMaster4.xml.rels><?xml version="1.0" encoding="UTF-8" standalone="yes"?>
<Relationships xmlns="http://schemas.openxmlformats.org/package/2006/relationships"><Relationship Id="rId8" Type="http://schemas.openxmlformats.org/officeDocument/2006/relationships/theme" Target="../theme/theme4.xml"/><Relationship Id="rId13" Type="http://schemas.openxmlformats.org/officeDocument/2006/relationships/tags" Target="../tags/tag66.xml"/><Relationship Id="rId3" Type="http://schemas.openxmlformats.org/officeDocument/2006/relationships/slideLayout" Target="../slideLayouts/slideLayout17.xml"/><Relationship Id="rId7" Type="http://schemas.openxmlformats.org/officeDocument/2006/relationships/slideLayout" Target="../slideLayouts/slideLayout21.xml"/><Relationship Id="rId12" Type="http://schemas.openxmlformats.org/officeDocument/2006/relationships/tags" Target="../tags/tag65.xml"/><Relationship Id="rId2" Type="http://schemas.openxmlformats.org/officeDocument/2006/relationships/slideLayout" Target="../slideLayouts/slideLayout16.xml"/><Relationship Id="rId1" Type="http://schemas.openxmlformats.org/officeDocument/2006/relationships/slideLayout" Target="../slideLayouts/slideLayout15.xml"/><Relationship Id="rId6" Type="http://schemas.openxmlformats.org/officeDocument/2006/relationships/slideLayout" Target="../slideLayouts/slideLayout20.xml"/><Relationship Id="rId11" Type="http://schemas.openxmlformats.org/officeDocument/2006/relationships/tags" Target="../tags/tag64.xml"/><Relationship Id="rId5" Type="http://schemas.openxmlformats.org/officeDocument/2006/relationships/slideLayout" Target="../slideLayouts/slideLayout19.xml"/><Relationship Id="rId10" Type="http://schemas.openxmlformats.org/officeDocument/2006/relationships/tags" Target="../tags/tag63.xml"/><Relationship Id="rId4" Type="http://schemas.openxmlformats.org/officeDocument/2006/relationships/slideLayout" Target="../slideLayouts/slideLayout18.xml"/><Relationship Id="rId9" Type="http://schemas.openxmlformats.org/officeDocument/2006/relationships/tags" Target="../tags/tag62.xml"/><Relationship Id="rId14" Type="http://schemas.openxmlformats.org/officeDocument/2006/relationships/image" Target="../media/image1.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custDataLst>
              <p:tags r:id="rId13"/>
            </p:custDataLst>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1027" name="Text Placeholder 2"/>
          <p:cNvSpPr>
            <a:spLocks noGrp="1"/>
          </p:cNvSpPr>
          <p:nvPr>
            <p:ph type="body" idx="1"/>
            <p:custDataLst>
              <p:tags r:id="rId14"/>
            </p:custDataLst>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4" name="Date Placeholder 3"/>
          <p:cNvSpPr>
            <a:spLocks noGrp="1"/>
          </p:cNvSpPr>
          <p:nvPr>
            <p:ph type="dt" sz="half" idx="2"/>
            <p:custDataLst>
              <p:tags r:id="rId15"/>
            </p:custDataLst>
          </p:nvPr>
        </p:nvSpPr>
        <p:spPr>
          <a:xfrm>
            <a:off x="457200" y="6356350"/>
            <a:ext cx="2133600" cy="365125"/>
          </a:xfrm>
          <a:prstGeom prst="rect">
            <a:avLst/>
          </a:prstGeom>
        </p:spPr>
        <p:txBody>
          <a:bodyPr vert="horz" wrap="square" lIns="91440" tIns="45720" rIns="91440" bIns="45720" numCol="1" anchor="ctr" anchorCtr="0" compatLnSpc="1">
            <a:prstTxWarp prst="textNoShape">
              <a:avLst/>
            </a:prstTxWarp>
          </a:bodyPr>
          <a:lstStyle>
            <a:lvl1pPr>
              <a:defRPr sz="1200">
                <a:solidFill>
                  <a:srgbClr val="898989"/>
                </a:solidFill>
              </a:defRPr>
            </a:lvl1pPr>
          </a:lstStyle>
          <a:p>
            <a:pPr>
              <a:defRPr/>
            </a:pPr>
            <a:fld id="{927C94AB-9ECC-4681-877E-FA09FAEA602B}" type="datetimeFigureOut">
              <a:rPr lang="en-US" altLang="zh-TW"/>
              <a:pPr>
                <a:defRPr/>
              </a:pPr>
              <a:t>3/27/2012</a:t>
            </a:fld>
            <a:endParaRPr lang="en-US" altLang="zh-TW"/>
          </a:p>
        </p:txBody>
      </p:sp>
      <p:sp>
        <p:nvSpPr>
          <p:cNvPr id="5" name="Footer Placeholder 4"/>
          <p:cNvSpPr>
            <a:spLocks noGrp="1"/>
          </p:cNvSpPr>
          <p:nvPr>
            <p:ph type="ftr" sz="quarter" idx="3"/>
            <p:custDataLst>
              <p:tags r:id="rId16"/>
            </p:custDataLst>
          </p:nvPr>
        </p:nvSpPr>
        <p:spPr>
          <a:xfrm>
            <a:off x="3124200" y="6356350"/>
            <a:ext cx="2895600" cy="365125"/>
          </a:xfrm>
          <a:prstGeom prst="rect">
            <a:avLst/>
          </a:prstGeom>
        </p:spPr>
        <p:txBody>
          <a:bodyPr vert="horz" wrap="square" lIns="91440" tIns="45720" rIns="91440" bIns="45720" numCol="1" anchor="ctr" anchorCtr="0" compatLnSpc="1">
            <a:prstTxWarp prst="textNoShape">
              <a:avLst/>
            </a:prstTxWarp>
          </a:bodyPr>
          <a:lstStyle>
            <a:lvl1pPr algn="ctr">
              <a:defRPr sz="1200">
                <a:solidFill>
                  <a:srgbClr val="898989"/>
                </a:solidFill>
              </a:defRPr>
            </a:lvl1pPr>
          </a:lstStyle>
          <a:p>
            <a:pPr>
              <a:defRPr/>
            </a:pPr>
            <a:endParaRPr lang="en-US" altLang="zh-TW"/>
          </a:p>
        </p:txBody>
      </p:sp>
      <p:sp>
        <p:nvSpPr>
          <p:cNvPr id="6" name="Slide Number Placeholder 5"/>
          <p:cNvSpPr>
            <a:spLocks noGrp="1"/>
          </p:cNvSpPr>
          <p:nvPr>
            <p:ph type="sldNum" sz="quarter" idx="4"/>
            <p:custDataLst>
              <p:tags r:id="rId17"/>
            </p:custDataLst>
          </p:nvPr>
        </p:nvSpPr>
        <p:spPr>
          <a:xfrm>
            <a:off x="6553200" y="6356350"/>
            <a:ext cx="2133600" cy="365125"/>
          </a:xfrm>
          <a:prstGeom prst="rect">
            <a:avLst/>
          </a:prstGeom>
        </p:spPr>
        <p:txBody>
          <a:bodyPr vert="horz" wrap="square" lIns="91440" tIns="45720" rIns="91440" bIns="45720" numCol="1" anchor="ctr" anchorCtr="0" compatLnSpc="1">
            <a:prstTxWarp prst="textNoShape">
              <a:avLst/>
            </a:prstTxWarp>
          </a:bodyPr>
          <a:lstStyle>
            <a:lvl1pPr algn="r">
              <a:defRPr sz="1200">
                <a:solidFill>
                  <a:srgbClr val="898989"/>
                </a:solidFill>
              </a:defRPr>
            </a:lvl1pPr>
          </a:lstStyle>
          <a:p>
            <a:pPr>
              <a:defRPr/>
            </a:pPr>
            <a:fld id="{37786BB8-1A55-4F06-A793-6ED408B7B01A}"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785" r:id="rId1"/>
    <p:sldLayoutId id="2147483786" r:id="rId2"/>
    <p:sldLayoutId id="2147483787" r:id="rId3"/>
    <p:sldLayoutId id="2147483788" r:id="rId4"/>
    <p:sldLayoutId id="2147483789" r:id="rId5"/>
    <p:sldLayoutId id="2147483790" r:id="rId6"/>
    <p:sldLayoutId id="2147483791" r:id="rId7"/>
    <p:sldLayoutId id="2147483792" r:id="rId8"/>
    <p:sldLayoutId id="2147483793" r:id="rId9"/>
    <p:sldLayoutId id="2147483794" r:id="rId10"/>
    <p:sldLayoutId id="2147483795" r:id="rId11"/>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9" cstate="print"/>
          <a:srcRect/>
          <a:tile tx="0" ty="0" sx="100000" sy="100000" flip="none" algn="tl"/>
        </a:blipFill>
        <a:effectLst/>
      </p:bgPr>
    </p:bg>
    <p:spTree>
      <p:nvGrpSpPr>
        <p:cNvPr id="1" name=""/>
        <p:cNvGrpSpPr/>
        <p:nvPr/>
      </p:nvGrpSpPr>
      <p:grpSpPr>
        <a:xfrm>
          <a:off x="0" y="0"/>
          <a:ext cx="0" cy="0"/>
          <a:chOff x="0" y="0"/>
          <a:chExt cx="0" cy="0"/>
        </a:xfrm>
      </p:grpSpPr>
      <p:sp>
        <p:nvSpPr>
          <p:cNvPr id="2050" name="Rectangle 2"/>
          <p:cNvSpPr>
            <a:spLocks noGrp="1" noChangeArrowheads="1"/>
          </p:cNvSpPr>
          <p:nvPr>
            <p:ph type="title"/>
            <p:custDataLst>
              <p:tags r:id="rId4"/>
            </p:custDataLst>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2051" name="Rectangle 3"/>
          <p:cNvSpPr>
            <a:spLocks noGrp="1" noChangeArrowheads="1"/>
          </p:cNvSpPr>
          <p:nvPr>
            <p:ph type="body" idx="1"/>
            <p:custDataLst>
              <p:tags r:id="rId5"/>
            </p:custDataLst>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1028" name="Rectangle 4"/>
          <p:cNvSpPr>
            <a:spLocks noGrp="1" noChangeArrowheads="1"/>
          </p:cNvSpPr>
          <p:nvPr>
            <p:ph type="dt" sz="half" idx="2"/>
            <p:custDataLst>
              <p:tags r:id="rId6"/>
            </p:custDataLst>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ea typeface="新細明體" pitchFamily="18" charset="-120"/>
              </a:defRPr>
            </a:lvl1pPr>
          </a:lstStyle>
          <a:p>
            <a:pPr>
              <a:defRPr/>
            </a:pPr>
            <a:endParaRPr lang="en-US" altLang="zh-TW"/>
          </a:p>
        </p:txBody>
      </p:sp>
      <p:sp>
        <p:nvSpPr>
          <p:cNvPr id="1029" name="Rectangle 5"/>
          <p:cNvSpPr>
            <a:spLocks noGrp="1" noChangeArrowheads="1"/>
          </p:cNvSpPr>
          <p:nvPr>
            <p:ph type="ftr" sz="quarter" idx="3"/>
            <p:custDataLst>
              <p:tags r:id="rId7"/>
            </p:custDataLst>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custDataLst>
              <p:tags r:id="rId8"/>
            </p:custDataLst>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ea typeface="新細明體" pitchFamily="18" charset="-120"/>
              </a:defRPr>
            </a:lvl1pPr>
          </a:lstStyle>
          <a:p>
            <a:pPr>
              <a:defRPr/>
            </a:pPr>
            <a:fld id="{445A8EEF-96FE-4EDC-B0AA-30325AB87184}"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796" r:id="rId1"/>
    <p:sldLayoutId id="2147483797" r:id="rId2"/>
  </p:sldLayoutIdLst>
  <p:transition spd="med">
    <p:wedg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Pr>
        <a:blipFill dpi="0" rotWithShape="0">
          <a:blip r:embed="rId12" cstate="print"/>
          <a:srcRect/>
          <a:tile tx="0" ty="0" sx="100000" sy="100000" flip="none" algn="tl"/>
        </a:blip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custDataLst>
              <p:tags r:id="rId3"/>
            </p:custDataLst>
          </p:nvPr>
        </p:nvSpPr>
        <p:spPr bwMode="auto">
          <a:xfrm>
            <a:off x="685800" y="914400"/>
            <a:ext cx="77724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n-US" smtClean="0"/>
              <a:t>Click to edit Master title style</a:t>
            </a:r>
            <a:endParaRPr lang="en-SG" smtClean="0"/>
          </a:p>
        </p:txBody>
      </p:sp>
      <p:sp>
        <p:nvSpPr>
          <p:cNvPr id="1027" name="Rectangle 3"/>
          <p:cNvSpPr>
            <a:spLocks noGrp="1" noChangeArrowheads="1"/>
          </p:cNvSpPr>
          <p:nvPr>
            <p:ph type="body" idx="1"/>
            <p:custDataLst>
              <p:tags r:id="rId4"/>
            </p:custDataLst>
          </p:nvPr>
        </p:nvSpPr>
        <p:spPr bwMode="auto">
          <a:xfrm>
            <a:off x="685800" y="2209800"/>
            <a:ext cx="7772400" cy="3886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SG" smtClean="0"/>
          </a:p>
        </p:txBody>
      </p:sp>
      <p:sp>
        <p:nvSpPr>
          <p:cNvPr id="1028" name="Rectangle 4"/>
          <p:cNvSpPr>
            <a:spLocks noGrp="1" noChangeArrowheads="1"/>
          </p:cNvSpPr>
          <p:nvPr>
            <p:ph type="dt" sz="half" idx="2"/>
            <p:custDataLst>
              <p:tags r:id="rId5"/>
            </p:custDataLst>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Comic Sans MS" pitchFamily="66" charset="0"/>
                <a:ea typeface="新細明體" pitchFamily="18" charset="-120"/>
              </a:defRPr>
            </a:lvl1pPr>
          </a:lstStyle>
          <a:p>
            <a:pPr>
              <a:defRPr/>
            </a:pPr>
            <a:endParaRPr lang="en-SG" altLang="zh-TW"/>
          </a:p>
        </p:txBody>
      </p:sp>
      <p:sp>
        <p:nvSpPr>
          <p:cNvPr id="1029" name="Rectangle 5"/>
          <p:cNvSpPr>
            <a:spLocks noGrp="1" noChangeArrowheads="1"/>
          </p:cNvSpPr>
          <p:nvPr>
            <p:ph type="ftr" sz="quarter" idx="3"/>
            <p:custDataLst>
              <p:tags r:id="rId6"/>
            </p:custDataLst>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atin typeface="Comic Sans MS" pitchFamily="66" charset="0"/>
                <a:ea typeface="新細明體" pitchFamily="18" charset="-120"/>
              </a:defRPr>
            </a:lvl1pPr>
          </a:lstStyle>
          <a:p>
            <a:pPr>
              <a:defRPr/>
            </a:pPr>
            <a:endParaRPr lang="en-SG" altLang="zh-TW"/>
          </a:p>
        </p:txBody>
      </p:sp>
      <p:sp>
        <p:nvSpPr>
          <p:cNvPr id="1030" name="Rectangle 6"/>
          <p:cNvSpPr>
            <a:spLocks noGrp="1" noChangeArrowheads="1"/>
          </p:cNvSpPr>
          <p:nvPr>
            <p:ph type="sldNum" sz="quarter" idx="4"/>
            <p:custDataLst>
              <p:tags r:id="rId7"/>
            </p:custDataLst>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Comic Sans MS" pitchFamily="66" charset="0"/>
                <a:ea typeface="新細明體" pitchFamily="18" charset="-120"/>
              </a:defRPr>
            </a:lvl1pPr>
          </a:lstStyle>
          <a:p>
            <a:pPr>
              <a:defRPr/>
            </a:pPr>
            <a:fld id="{02D8EBC1-0758-4C1F-945C-00BCE51E3E00}" type="slidenum">
              <a:rPr lang="en-SG" altLang="zh-TW"/>
              <a:pPr>
                <a:defRPr/>
              </a:pPr>
              <a:t>‹#›</a:t>
            </a:fld>
            <a:endParaRPr lang="en-SG" altLang="zh-TW"/>
          </a:p>
        </p:txBody>
      </p:sp>
      <p:grpSp>
        <p:nvGrpSpPr>
          <p:cNvPr id="3079" name="Group 15"/>
          <p:cNvGrpSpPr>
            <a:grpSpLocks/>
          </p:cNvGrpSpPr>
          <p:nvPr>
            <p:custDataLst>
              <p:tags r:id="rId8"/>
            </p:custDataLst>
          </p:nvPr>
        </p:nvGrpSpPr>
        <p:grpSpPr bwMode="auto">
          <a:xfrm flipH="1">
            <a:off x="228600" y="6096000"/>
            <a:ext cx="1133475" cy="477838"/>
            <a:chOff x="336" y="90"/>
            <a:chExt cx="714" cy="301"/>
          </a:xfrm>
        </p:grpSpPr>
        <p:sp>
          <p:nvSpPr>
            <p:cNvPr id="3088" name="Arc 16"/>
            <p:cNvSpPr>
              <a:spLocks/>
            </p:cNvSpPr>
            <p:nvPr/>
          </p:nvSpPr>
          <p:spPr bwMode="auto">
            <a:xfrm rot="-1768310">
              <a:off x="622" y="90"/>
              <a:ext cx="427" cy="272"/>
            </a:xfrm>
            <a:custGeom>
              <a:avLst/>
              <a:gdLst>
                <a:gd name="T0" fmla="*/ 0 w 24032"/>
                <a:gd name="T1" fmla="*/ 0 h 24940"/>
                <a:gd name="T2" fmla="*/ 7 w 24032"/>
                <a:gd name="T3" fmla="*/ 3 h 24940"/>
                <a:gd name="T4" fmla="*/ 1 w 24032"/>
                <a:gd name="T5" fmla="*/ 3 h 24940"/>
                <a:gd name="T6" fmla="*/ 0 60000 65536"/>
                <a:gd name="T7" fmla="*/ 0 60000 65536"/>
                <a:gd name="T8" fmla="*/ 0 60000 65536"/>
              </a:gdLst>
              <a:ahLst/>
              <a:cxnLst>
                <a:cxn ang="T6">
                  <a:pos x="T0" y="T1"/>
                </a:cxn>
                <a:cxn ang="T7">
                  <a:pos x="T2" y="T3"/>
                </a:cxn>
                <a:cxn ang="T8">
                  <a:pos x="T4" y="T5"/>
                </a:cxn>
              </a:cxnLst>
              <a:rect l="0" t="0" r="r" b="b"/>
              <a:pathLst>
                <a:path w="24032" h="24940" fill="none" extrusionOk="0">
                  <a:moveTo>
                    <a:pt x="0" y="137"/>
                  </a:moveTo>
                  <a:cubicBezTo>
                    <a:pt x="807" y="45"/>
                    <a:pt x="1619" y="-1"/>
                    <a:pt x="2432" y="0"/>
                  </a:cubicBezTo>
                  <a:cubicBezTo>
                    <a:pt x="14361" y="0"/>
                    <a:pt x="24032" y="9670"/>
                    <a:pt x="24032" y="21600"/>
                  </a:cubicBezTo>
                  <a:cubicBezTo>
                    <a:pt x="24032" y="22718"/>
                    <a:pt x="23945" y="23835"/>
                    <a:pt x="23772" y="24940"/>
                  </a:cubicBezTo>
                </a:path>
                <a:path w="24032" h="24940" stroke="0" extrusionOk="0">
                  <a:moveTo>
                    <a:pt x="0" y="137"/>
                  </a:moveTo>
                  <a:cubicBezTo>
                    <a:pt x="807" y="45"/>
                    <a:pt x="1619" y="-1"/>
                    <a:pt x="2432" y="0"/>
                  </a:cubicBezTo>
                  <a:cubicBezTo>
                    <a:pt x="14361" y="0"/>
                    <a:pt x="24032" y="9670"/>
                    <a:pt x="24032" y="21600"/>
                  </a:cubicBezTo>
                  <a:cubicBezTo>
                    <a:pt x="24032" y="22718"/>
                    <a:pt x="23945" y="23835"/>
                    <a:pt x="23772" y="24940"/>
                  </a:cubicBezTo>
                  <a:lnTo>
                    <a:pt x="2432" y="21600"/>
                  </a:lnTo>
                  <a:lnTo>
                    <a:pt x="0" y="137"/>
                  </a:lnTo>
                  <a:close/>
                </a:path>
              </a:pathLst>
            </a:cu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sp>
          <p:nvSpPr>
            <p:cNvPr id="3089" name="Arc 17"/>
            <p:cNvSpPr>
              <a:spLocks/>
            </p:cNvSpPr>
            <p:nvPr/>
          </p:nvSpPr>
          <p:spPr bwMode="auto">
            <a:xfrm rot="1768310" flipV="1">
              <a:off x="606" y="114"/>
              <a:ext cx="444" cy="277"/>
            </a:xfrm>
            <a:custGeom>
              <a:avLst/>
              <a:gdLst>
                <a:gd name="T0" fmla="*/ 0 w 24963"/>
                <a:gd name="T1" fmla="*/ 0 h 24940"/>
                <a:gd name="T2" fmla="*/ 8 w 24963"/>
                <a:gd name="T3" fmla="*/ 3 h 24940"/>
                <a:gd name="T4" fmla="*/ 1 w 24963"/>
                <a:gd name="T5" fmla="*/ 3 h 24940"/>
                <a:gd name="T6" fmla="*/ 0 60000 65536"/>
                <a:gd name="T7" fmla="*/ 0 60000 65536"/>
                <a:gd name="T8" fmla="*/ 0 60000 65536"/>
              </a:gdLst>
              <a:ahLst/>
              <a:cxnLst>
                <a:cxn ang="T6">
                  <a:pos x="T0" y="T1"/>
                </a:cxn>
                <a:cxn ang="T7">
                  <a:pos x="T2" y="T3"/>
                </a:cxn>
                <a:cxn ang="T8">
                  <a:pos x="T4" y="T5"/>
                </a:cxn>
              </a:cxnLst>
              <a:rect l="0" t="0" r="r" b="b"/>
              <a:pathLst>
                <a:path w="24963" h="24940" fill="none" extrusionOk="0">
                  <a:moveTo>
                    <a:pt x="0" y="263"/>
                  </a:moveTo>
                  <a:cubicBezTo>
                    <a:pt x="1112" y="88"/>
                    <a:pt x="2236" y="-1"/>
                    <a:pt x="3363" y="0"/>
                  </a:cubicBezTo>
                  <a:cubicBezTo>
                    <a:pt x="15292" y="0"/>
                    <a:pt x="24963" y="9670"/>
                    <a:pt x="24963" y="21600"/>
                  </a:cubicBezTo>
                  <a:cubicBezTo>
                    <a:pt x="24963" y="22718"/>
                    <a:pt x="24876" y="23835"/>
                    <a:pt x="24703" y="24940"/>
                  </a:cubicBezTo>
                </a:path>
                <a:path w="24963" h="24940" stroke="0" extrusionOk="0">
                  <a:moveTo>
                    <a:pt x="0" y="263"/>
                  </a:moveTo>
                  <a:cubicBezTo>
                    <a:pt x="1112" y="88"/>
                    <a:pt x="2236" y="-1"/>
                    <a:pt x="3363" y="0"/>
                  </a:cubicBezTo>
                  <a:cubicBezTo>
                    <a:pt x="15292" y="0"/>
                    <a:pt x="24963" y="9670"/>
                    <a:pt x="24963" y="21600"/>
                  </a:cubicBezTo>
                  <a:cubicBezTo>
                    <a:pt x="24963" y="22718"/>
                    <a:pt x="24876" y="23835"/>
                    <a:pt x="24703" y="24940"/>
                  </a:cubicBezTo>
                  <a:lnTo>
                    <a:pt x="3363" y="21600"/>
                  </a:lnTo>
                  <a:lnTo>
                    <a:pt x="0" y="263"/>
                  </a:lnTo>
                  <a:close/>
                </a:path>
              </a:pathLst>
            </a:cu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sp>
          <p:nvSpPr>
            <p:cNvPr id="3090" name="Line 18"/>
            <p:cNvSpPr>
              <a:spLocks noChangeShapeType="1"/>
            </p:cNvSpPr>
            <p:nvPr/>
          </p:nvSpPr>
          <p:spPr bwMode="auto">
            <a:xfrm flipH="1" flipV="1">
              <a:off x="336" y="144"/>
              <a:ext cx="284" cy="150"/>
            </a:xfrm>
            <a:prstGeom prst="line">
              <a:avLst/>
            </a:pr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sp>
          <p:nvSpPr>
            <p:cNvPr id="3091" name="Line 19"/>
            <p:cNvSpPr>
              <a:spLocks noChangeShapeType="1"/>
            </p:cNvSpPr>
            <p:nvPr/>
          </p:nvSpPr>
          <p:spPr bwMode="auto">
            <a:xfrm flipH="1">
              <a:off x="342" y="192"/>
              <a:ext cx="282" cy="156"/>
            </a:xfrm>
            <a:prstGeom prst="line">
              <a:avLst/>
            </a:pr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sp>
          <p:nvSpPr>
            <p:cNvPr id="3092" name="Oval 20"/>
            <p:cNvSpPr>
              <a:spLocks noChangeArrowheads="1"/>
            </p:cNvSpPr>
            <p:nvPr/>
          </p:nvSpPr>
          <p:spPr bwMode="auto">
            <a:xfrm>
              <a:off x="961" y="192"/>
              <a:ext cx="47" cy="47"/>
            </a:xfrm>
            <a:prstGeom prst="ellipse">
              <a:avLst/>
            </a:prstGeom>
            <a:solidFill>
              <a:schemeClr val="tx1"/>
            </a:solidFill>
            <a:ln w="9525">
              <a:noFill/>
              <a:round/>
              <a:headEnd/>
              <a:tailEnd/>
            </a:ln>
            <a:effectLst>
              <a:outerShdw dist="107763" dir="2700000" algn="ctr" rotWithShape="0">
                <a:schemeClr val="bg2"/>
              </a:outerShdw>
            </a:effectLst>
          </p:spPr>
          <p:txBody>
            <a:bodyPr wrap="none" anchor="ctr"/>
            <a:lstStyle/>
            <a:p>
              <a:endParaRPr lang="en-SG" altLang="zh-TW">
                <a:latin typeface="Comic Sans MS" pitchFamily="66" charset="0"/>
                <a:ea typeface="新細明體" pitchFamily="18" charset="-120"/>
              </a:endParaRPr>
            </a:p>
          </p:txBody>
        </p:sp>
      </p:grpSp>
      <p:sp>
        <p:nvSpPr>
          <p:cNvPr id="3080" name="Line 21"/>
          <p:cNvSpPr>
            <a:spLocks noChangeShapeType="1"/>
          </p:cNvSpPr>
          <p:nvPr>
            <p:custDataLst>
              <p:tags r:id="rId9"/>
            </p:custDataLst>
          </p:nvPr>
        </p:nvSpPr>
        <p:spPr bwMode="auto">
          <a:xfrm flipH="1">
            <a:off x="0" y="533400"/>
            <a:ext cx="7543800" cy="0"/>
          </a:xfrm>
          <a:prstGeom prst="line">
            <a:avLst/>
          </a:prstGeom>
          <a:noFill/>
          <a:ln w="127000" cmpd="tri">
            <a:solidFill>
              <a:schemeClr val="tx1"/>
            </a:solidFill>
            <a:round/>
            <a:headEnd/>
            <a:tailEnd/>
          </a:ln>
          <a:effectLst>
            <a:outerShdw dist="117088" dir="2963922" algn="ctr" rotWithShape="0">
              <a:schemeClr val="bg2"/>
            </a:outerShdw>
          </a:effectLst>
        </p:spPr>
        <p:txBody>
          <a:bodyPr wrap="none" anchor="ctr"/>
          <a:lstStyle/>
          <a:p>
            <a:endParaRPr lang="zh-TW" altLang="en-US"/>
          </a:p>
        </p:txBody>
      </p:sp>
      <p:sp>
        <p:nvSpPr>
          <p:cNvPr id="3081" name="Line 22"/>
          <p:cNvSpPr>
            <a:spLocks noChangeShapeType="1"/>
          </p:cNvSpPr>
          <p:nvPr>
            <p:custDataLst>
              <p:tags r:id="rId10"/>
            </p:custDataLst>
          </p:nvPr>
        </p:nvSpPr>
        <p:spPr bwMode="auto">
          <a:xfrm flipH="1">
            <a:off x="1600200" y="6324600"/>
            <a:ext cx="7543800" cy="0"/>
          </a:xfrm>
          <a:prstGeom prst="line">
            <a:avLst/>
          </a:prstGeom>
          <a:noFill/>
          <a:ln w="127000" cmpd="tri">
            <a:solidFill>
              <a:schemeClr val="tx1"/>
            </a:solidFill>
            <a:round/>
            <a:headEnd/>
            <a:tailEnd/>
          </a:ln>
          <a:effectLst>
            <a:outerShdw dist="107763" dir="2700000" algn="ctr" rotWithShape="0">
              <a:schemeClr val="bg2"/>
            </a:outerShdw>
          </a:effectLst>
        </p:spPr>
        <p:txBody>
          <a:bodyPr wrap="none" anchor="ctr"/>
          <a:lstStyle/>
          <a:p>
            <a:endParaRPr lang="zh-TW" altLang="en-US"/>
          </a:p>
        </p:txBody>
      </p:sp>
      <p:grpSp>
        <p:nvGrpSpPr>
          <p:cNvPr id="3082" name="Group 23"/>
          <p:cNvGrpSpPr>
            <a:grpSpLocks/>
          </p:cNvGrpSpPr>
          <p:nvPr>
            <p:custDataLst>
              <p:tags r:id="rId11"/>
            </p:custDataLst>
          </p:nvPr>
        </p:nvGrpSpPr>
        <p:grpSpPr bwMode="auto">
          <a:xfrm>
            <a:off x="7696200" y="304800"/>
            <a:ext cx="1133475" cy="477838"/>
            <a:chOff x="4848" y="192"/>
            <a:chExt cx="714" cy="301"/>
          </a:xfrm>
        </p:grpSpPr>
        <p:sp>
          <p:nvSpPr>
            <p:cNvPr id="3083" name="Arc 8"/>
            <p:cNvSpPr>
              <a:spLocks/>
            </p:cNvSpPr>
            <p:nvPr/>
          </p:nvSpPr>
          <p:spPr bwMode="auto">
            <a:xfrm rot="-1768310">
              <a:off x="5134" y="192"/>
              <a:ext cx="427" cy="272"/>
            </a:xfrm>
            <a:custGeom>
              <a:avLst/>
              <a:gdLst>
                <a:gd name="T0" fmla="*/ 0 w 24032"/>
                <a:gd name="T1" fmla="*/ 0 h 24940"/>
                <a:gd name="T2" fmla="*/ 7 w 24032"/>
                <a:gd name="T3" fmla="*/ 3 h 24940"/>
                <a:gd name="T4" fmla="*/ 1 w 24032"/>
                <a:gd name="T5" fmla="*/ 3 h 24940"/>
                <a:gd name="T6" fmla="*/ 0 60000 65536"/>
                <a:gd name="T7" fmla="*/ 0 60000 65536"/>
                <a:gd name="T8" fmla="*/ 0 60000 65536"/>
              </a:gdLst>
              <a:ahLst/>
              <a:cxnLst>
                <a:cxn ang="T6">
                  <a:pos x="T0" y="T1"/>
                </a:cxn>
                <a:cxn ang="T7">
                  <a:pos x="T2" y="T3"/>
                </a:cxn>
                <a:cxn ang="T8">
                  <a:pos x="T4" y="T5"/>
                </a:cxn>
              </a:cxnLst>
              <a:rect l="0" t="0" r="r" b="b"/>
              <a:pathLst>
                <a:path w="24032" h="24940" fill="none" extrusionOk="0">
                  <a:moveTo>
                    <a:pt x="0" y="137"/>
                  </a:moveTo>
                  <a:cubicBezTo>
                    <a:pt x="807" y="45"/>
                    <a:pt x="1619" y="-1"/>
                    <a:pt x="2432" y="0"/>
                  </a:cubicBezTo>
                  <a:cubicBezTo>
                    <a:pt x="14361" y="0"/>
                    <a:pt x="24032" y="9670"/>
                    <a:pt x="24032" y="21600"/>
                  </a:cubicBezTo>
                  <a:cubicBezTo>
                    <a:pt x="24032" y="22718"/>
                    <a:pt x="23945" y="23835"/>
                    <a:pt x="23772" y="24940"/>
                  </a:cubicBezTo>
                </a:path>
                <a:path w="24032" h="24940" stroke="0" extrusionOk="0">
                  <a:moveTo>
                    <a:pt x="0" y="137"/>
                  </a:moveTo>
                  <a:cubicBezTo>
                    <a:pt x="807" y="45"/>
                    <a:pt x="1619" y="-1"/>
                    <a:pt x="2432" y="0"/>
                  </a:cubicBezTo>
                  <a:cubicBezTo>
                    <a:pt x="14361" y="0"/>
                    <a:pt x="24032" y="9670"/>
                    <a:pt x="24032" y="21600"/>
                  </a:cubicBezTo>
                  <a:cubicBezTo>
                    <a:pt x="24032" y="22718"/>
                    <a:pt x="23945" y="23835"/>
                    <a:pt x="23772" y="24940"/>
                  </a:cubicBezTo>
                  <a:lnTo>
                    <a:pt x="2432" y="21600"/>
                  </a:lnTo>
                  <a:lnTo>
                    <a:pt x="0" y="137"/>
                  </a:lnTo>
                  <a:close/>
                </a:path>
              </a:pathLst>
            </a:cu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sp>
          <p:nvSpPr>
            <p:cNvPr id="3084" name="Line 10"/>
            <p:cNvSpPr>
              <a:spLocks noChangeShapeType="1"/>
            </p:cNvSpPr>
            <p:nvPr/>
          </p:nvSpPr>
          <p:spPr bwMode="auto">
            <a:xfrm flipH="1" flipV="1">
              <a:off x="4848" y="246"/>
              <a:ext cx="284" cy="150"/>
            </a:xfrm>
            <a:prstGeom prst="line">
              <a:avLst/>
            </a:pr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sp>
          <p:nvSpPr>
            <p:cNvPr id="3085" name="Line 11"/>
            <p:cNvSpPr>
              <a:spLocks noChangeShapeType="1"/>
            </p:cNvSpPr>
            <p:nvPr/>
          </p:nvSpPr>
          <p:spPr bwMode="auto">
            <a:xfrm flipH="1">
              <a:off x="4854" y="294"/>
              <a:ext cx="282" cy="156"/>
            </a:xfrm>
            <a:prstGeom prst="line">
              <a:avLst/>
            </a:pr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sp>
          <p:nvSpPr>
            <p:cNvPr id="3086" name="Oval 13"/>
            <p:cNvSpPr>
              <a:spLocks noChangeArrowheads="1"/>
            </p:cNvSpPr>
            <p:nvPr/>
          </p:nvSpPr>
          <p:spPr bwMode="auto">
            <a:xfrm>
              <a:off x="5473" y="294"/>
              <a:ext cx="47" cy="47"/>
            </a:xfrm>
            <a:prstGeom prst="ellipse">
              <a:avLst/>
            </a:prstGeom>
            <a:solidFill>
              <a:schemeClr val="tx1"/>
            </a:solidFill>
            <a:ln w="9525">
              <a:noFill/>
              <a:round/>
              <a:headEnd/>
              <a:tailEnd/>
            </a:ln>
            <a:effectLst>
              <a:outerShdw dist="107763" dir="2700000" algn="ctr" rotWithShape="0">
                <a:schemeClr val="bg2"/>
              </a:outerShdw>
            </a:effectLst>
          </p:spPr>
          <p:txBody>
            <a:bodyPr wrap="none" anchor="ctr"/>
            <a:lstStyle/>
            <a:p>
              <a:endParaRPr lang="en-SG" altLang="zh-TW">
                <a:latin typeface="Comic Sans MS" pitchFamily="66" charset="0"/>
                <a:ea typeface="新細明體" pitchFamily="18" charset="-120"/>
              </a:endParaRPr>
            </a:p>
          </p:txBody>
        </p:sp>
        <p:sp>
          <p:nvSpPr>
            <p:cNvPr id="3087" name="Arc 9"/>
            <p:cNvSpPr>
              <a:spLocks/>
            </p:cNvSpPr>
            <p:nvPr/>
          </p:nvSpPr>
          <p:spPr bwMode="auto">
            <a:xfrm rot="1768310" flipV="1">
              <a:off x="5118" y="216"/>
              <a:ext cx="444" cy="277"/>
            </a:xfrm>
            <a:custGeom>
              <a:avLst/>
              <a:gdLst>
                <a:gd name="T0" fmla="*/ 0 w 24963"/>
                <a:gd name="T1" fmla="*/ 0 h 24940"/>
                <a:gd name="T2" fmla="*/ 8 w 24963"/>
                <a:gd name="T3" fmla="*/ 3 h 24940"/>
                <a:gd name="T4" fmla="*/ 1 w 24963"/>
                <a:gd name="T5" fmla="*/ 3 h 24940"/>
                <a:gd name="T6" fmla="*/ 0 60000 65536"/>
                <a:gd name="T7" fmla="*/ 0 60000 65536"/>
                <a:gd name="T8" fmla="*/ 0 60000 65536"/>
              </a:gdLst>
              <a:ahLst/>
              <a:cxnLst>
                <a:cxn ang="T6">
                  <a:pos x="T0" y="T1"/>
                </a:cxn>
                <a:cxn ang="T7">
                  <a:pos x="T2" y="T3"/>
                </a:cxn>
                <a:cxn ang="T8">
                  <a:pos x="T4" y="T5"/>
                </a:cxn>
              </a:cxnLst>
              <a:rect l="0" t="0" r="r" b="b"/>
              <a:pathLst>
                <a:path w="24963" h="24940" fill="none" extrusionOk="0">
                  <a:moveTo>
                    <a:pt x="0" y="263"/>
                  </a:moveTo>
                  <a:cubicBezTo>
                    <a:pt x="1112" y="88"/>
                    <a:pt x="2236" y="-1"/>
                    <a:pt x="3363" y="0"/>
                  </a:cubicBezTo>
                  <a:cubicBezTo>
                    <a:pt x="15292" y="0"/>
                    <a:pt x="24963" y="9670"/>
                    <a:pt x="24963" y="21600"/>
                  </a:cubicBezTo>
                  <a:cubicBezTo>
                    <a:pt x="24963" y="22718"/>
                    <a:pt x="24876" y="23835"/>
                    <a:pt x="24703" y="24940"/>
                  </a:cubicBezTo>
                </a:path>
                <a:path w="24963" h="24940" stroke="0" extrusionOk="0">
                  <a:moveTo>
                    <a:pt x="0" y="263"/>
                  </a:moveTo>
                  <a:cubicBezTo>
                    <a:pt x="1112" y="88"/>
                    <a:pt x="2236" y="-1"/>
                    <a:pt x="3363" y="0"/>
                  </a:cubicBezTo>
                  <a:cubicBezTo>
                    <a:pt x="15292" y="0"/>
                    <a:pt x="24963" y="9670"/>
                    <a:pt x="24963" y="21600"/>
                  </a:cubicBezTo>
                  <a:cubicBezTo>
                    <a:pt x="24963" y="22718"/>
                    <a:pt x="24876" y="23835"/>
                    <a:pt x="24703" y="24940"/>
                  </a:cubicBezTo>
                  <a:lnTo>
                    <a:pt x="3363" y="21600"/>
                  </a:lnTo>
                  <a:lnTo>
                    <a:pt x="0" y="263"/>
                  </a:lnTo>
                  <a:close/>
                </a:path>
              </a:pathLst>
            </a:custGeom>
            <a:noFill/>
            <a:ln w="50800">
              <a:solidFill>
                <a:schemeClr val="tx1"/>
              </a:solidFill>
              <a:round/>
              <a:headEnd/>
              <a:tailEnd/>
            </a:ln>
            <a:effectLst>
              <a:outerShdw dist="107763" dir="2700000" algn="ctr" rotWithShape="0">
                <a:schemeClr val="bg2"/>
              </a:outerShdw>
            </a:effectLst>
          </p:spPr>
          <p:txBody>
            <a:bodyPr wrap="none" anchor="ctr"/>
            <a:lstStyle/>
            <a:p>
              <a:endParaRPr lang="zh-TW" altLang="en-US"/>
            </a:p>
          </p:txBody>
        </p:sp>
      </p:grpSp>
    </p:spTree>
  </p:cSld>
  <p:clrMap bg1="dk2" tx1="lt1" bg2="dk1" tx2="lt2" accent1="accent1" accent2="accent2" accent3="accent3" accent4="accent4" accent5="accent5" accent6="accent6" hlink="hlink" folHlink="folHlink"/>
  <p:sldLayoutIdLst>
    <p:sldLayoutId id="2147483798" r:id="rId1"/>
  </p:sldLayoutIdLst>
  <p:txStyles>
    <p:titleStyle>
      <a:lvl1pPr algn="ctr" rtl="0" eaLnBrk="0" fontAlgn="base" hangingPunct="0">
        <a:spcBef>
          <a:spcPct val="0"/>
        </a:spcBef>
        <a:spcAft>
          <a:spcPct val="0"/>
        </a:spcAft>
        <a:defRPr sz="5400" b="1" u="sng">
          <a:solidFill>
            <a:srgbClr val="FFFF66"/>
          </a:solidFill>
          <a:effectLst>
            <a:outerShdw blurRad="38100" dist="38100" dir="2700000" algn="tl">
              <a:srgbClr val="000000"/>
            </a:outerShdw>
          </a:effectLst>
          <a:latin typeface="+mj-lt"/>
          <a:ea typeface="+mj-ea"/>
          <a:cs typeface="+mj-cs"/>
        </a:defRPr>
      </a:lvl1pPr>
      <a:lvl2pPr algn="ctr" rtl="0" eaLnBrk="0" fontAlgn="base" hangingPunct="0">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2pPr>
      <a:lvl3pPr algn="ctr" rtl="0" eaLnBrk="0" fontAlgn="base" hangingPunct="0">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3pPr>
      <a:lvl4pPr algn="ctr" rtl="0" eaLnBrk="0" fontAlgn="base" hangingPunct="0">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4pPr>
      <a:lvl5pPr algn="ctr" rtl="0" eaLnBrk="0" fontAlgn="base" hangingPunct="0">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5pPr>
      <a:lvl6pPr marL="457200" algn="ctr" rtl="0" eaLnBrk="1" fontAlgn="base" hangingPunct="1">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6pPr>
      <a:lvl7pPr marL="914400" algn="ctr" rtl="0" eaLnBrk="1" fontAlgn="base" hangingPunct="1">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7pPr>
      <a:lvl8pPr marL="1371600" algn="ctr" rtl="0" eaLnBrk="1" fontAlgn="base" hangingPunct="1">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8pPr>
      <a:lvl9pPr marL="1828800" algn="ctr" rtl="0" eaLnBrk="1" fontAlgn="base" hangingPunct="1">
        <a:spcBef>
          <a:spcPct val="0"/>
        </a:spcBef>
        <a:spcAft>
          <a:spcPct val="0"/>
        </a:spcAft>
        <a:defRPr sz="5400" b="1" u="sng">
          <a:solidFill>
            <a:srgbClr val="FFFF66"/>
          </a:solidFill>
          <a:effectLst>
            <a:outerShdw blurRad="38100" dist="38100" dir="2700000" algn="tl">
              <a:srgbClr val="000000"/>
            </a:outerShdw>
          </a:effectLst>
          <a:latin typeface="Comic Sans MS" pitchFamily="66" charset="0"/>
        </a:defRPr>
      </a:lvl9pPr>
    </p:titleStyle>
    <p:bodyStyle>
      <a:lvl1pPr marL="342900" indent="-342900" algn="l" rtl="0" eaLnBrk="0" fontAlgn="base" hangingPunct="0">
        <a:spcBef>
          <a:spcPct val="20000"/>
        </a:spcBef>
        <a:spcAft>
          <a:spcPct val="0"/>
        </a:spcAft>
        <a:buChar char="•"/>
        <a:defRPr sz="4000" b="1">
          <a:solidFill>
            <a:srgbClr val="FFCCFF"/>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Char char="–"/>
        <a:defRPr sz="2800" b="1">
          <a:solidFill>
            <a:srgbClr val="FFCCFF"/>
          </a:solidFill>
          <a:effectLst>
            <a:outerShdw blurRad="38100" dist="38100" dir="2700000" algn="tl">
              <a:srgbClr val="000000"/>
            </a:outerShdw>
          </a:effectLst>
          <a:latin typeface="+mn-lt"/>
        </a:defRPr>
      </a:lvl2pPr>
      <a:lvl3pPr marL="1143000" indent="-228600" algn="l" rtl="0" eaLnBrk="0" fontAlgn="base" hangingPunct="0">
        <a:spcBef>
          <a:spcPct val="20000"/>
        </a:spcBef>
        <a:spcAft>
          <a:spcPct val="0"/>
        </a:spcAft>
        <a:buChar char="•"/>
        <a:defRPr sz="2400" b="1">
          <a:solidFill>
            <a:srgbClr val="FFCCFF"/>
          </a:solidFill>
          <a:effectLst>
            <a:outerShdw blurRad="38100" dist="38100" dir="2700000" algn="tl">
              <a:srgbClr val="000000"/>
            </a:outerShdw>
          </a:effectLst>
          <a:latin typeface="+mn-lt"/>
        </a:defRPr>
      </a:lvl3pPr>
      <a:lvl4pPr marL="1600200" indent="-228600" algn="l" rtl="0" eaLnBrk="0" fontAlgn="base" hangingPunct="0">
        <a:spcBef>
          <a:spcPct val="20000"/>
        </a:spcBef>
        <a:spcAft>
          <a:spcPct val="0"/>
        </a:spcAft>
        <a:buChar char="–"/>
        <a:defRPr sz="2000" b="1">
          <a:solidFill>
            <a:srgbClr val="FFCCFF"/>
          </a:solidFill>
          <a:effectLst>
            <a:outerShdw blurRad="38100" dist="38100" dir="2700000" algn="tl">
              <a:srgbClr val="000000"/>
            </a:outerShdw>
          </a:effectLst>
          <a:latin typeface="+mn-lt"/>
        </a:defRPr>
      </a:lvl4pPr>
      <a:lvl5pPr marL="2057400" indent="-228600" algn="l" rtl="0" eaLnBrk="0" fontAlgn="base" hangingPunct="0">
        <a:spcBef>
          <a:spcPct val="20000"/>
        </a:spcBef>
        <a:spcAft>
          <a:spcPct val="0"/>
        </a:spcAft>
        <a:buChar char="»"/>
        <a:defRPr sz="2000" b="1">
          <a:solidFill>
            <a:srgbClr val="FFCCFF"/>
          </a:solidFill>
          <a:effectLst>
            <a:outerShdw blurRad="38100" dist="38100" dir="2700000" algn="tl">
              <a:srgbClr val="000000"/>
            </a:outerShdw>
          </a:effectLst>
          <a:latin typeface="+mn-lt"/>
        </a:defRPr>
      </a:lvl5pPr>
      <a:lvl6pPr marL="2514600" indent="-228600" algn="l" rtl="0" eaLnBrk="1" fontAlgn="base" hangingPunct="1">
        <a:spcBef>
          <a:spcPct val="20000"/>
        </a:spcBef>
        <a:spcAft>
          <a:spcPct val="0"/>
        </a:spcAft>
        <a:buChar char="»"/>
        <a:defRPr sz="2000" b="1">
          <a:solidFill>
            <a:srgbClr val="FFCCFF"/>
          </a:solidFill>
          <a:effectLst>
            <a:outerShdw blurRad="38100" dist="38100" dir="2700000" algn="tl">
              <a:srgbClr val="000000"/>
            </a:outerShdw>
          </a:effectLst>
          <a:latin typeface="+mn-lt"/>
        </a:defRPr>
      </a:lvl6pPr>
      <a:lvl7pPr marL="2971800" indent="-228600" algn="l" rtl="0" eaLnBrk="1" fontAlgn="base" hangingPunct="1">
        <a:spcBef>
          <a:spcPct val="20000"/>
        </a:spcBef>
        <a:spcAft>
          <a:spcPct val="0"/>
        </a:spcAft>
        <a:buChar char="»"/>
        <a:defRPr sz="2000" b="1">
          <a:solidFill>
            <a:srgbClr val="FFCCFF"/>
          </a:solidFill>
          <a:effectLst>
            <a:outerShdw blurRad="38100" dist="38100" dir="2700000" algn="tl">
              <a:srgbClr val="000000"/>
            </a:outerShdw>
          </a:effectLst>
          <a:latin typeface="+mn-lt"/>
        </a:defRPr>
      </a:lvl7pPr>
      <a:lvl8pPr marL="3429000" indent="-228600" algn="l" rtl="0" eaLnBrk="1" fontAlgn="base" hangingPunct="1">
        <a:spcBef>
          <a:spcPct val="20000"/>
        </a:spcBef>
        <a:spcAft>
          <a:spcPct val="0"/>
        </a:spcAft>
        <a:buChar char="»"/>
        <a:defRPr sz="2000" b="1">
          <a:solidFill>
            <a:srgbClr val="FFCCFF"/>
          </a:solidFill>
          <a:effectLst>
            <a:outerShdw blurRad="38100" dist="38100" dir="2700000" algn="tl">
              <a:srgbClr val="000000"/>
            </a:outerShdw>
          </a:effectLst>
          <a:latin typeface="+mn-lt"/>
        </a:defRPr>
      </a:lvl8pPr>
      <a:lvl9pPr marL="3886200" indent="-228600" algn="l" rtl="0" eaLnBrk="1" fontAlgn="base" hangingPunct="1">
        <a:spcBef>
          <a:spcPct val="20000"/>
        </a:spcBef>
        <a:spcAft>
          <a:spcPct val="0"/>
        </a:spcAft>
        <a:buChar char="»"/>
        <a:defRPr sz="2000" b="1">
          <a:solidFill>
            <a:srgbClr val="FFCCFF"/>
          </a:solidFill>
          <a:effectLst>
            <a:outerShdw blurRad="38100" dist="38100" dir="2700000" algn="tl">
              <a:srgbClr val="000000"/>
            </a:outerShdw>
          </a:effectLst>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0">
          <a:blip r:embed="rId14" cstate="print"/>
          <a:srcRect/>
          <a:tile tx="0" ty="0" sx="100000" sy="100000" flip="none" algn="tl"/>
        </a:blipFill>
        <a:effectLst/>
      </p:bgPr>
    </p:bg>
    <p:spTree>
      <p:nvGrpSpPr>
        <p:cNvPr id="1" name=""/>
        <p:cNvGrpSpPr/>
        <p:nvPr/>
      </p:nvGrpSpPr>
      <p:grpSpPr>
        <a:xfrm>
          <a:off x="0" y="0"/>
          <a:ext cx="0" cy="0"/>
          <a:chOff x="0" y="0"/>
          <a:chExt cx="0" cy="0"/>
        </a:xfrm>
      </p:grpSpPr>
      <p:sp>
        <p:nvSpPr>
          <p:cNvPr id="4098" name="Rectangle 2"/>
          <p:cNvSpPr>
            <a:spLocks noGrp="1" noChangeArrowheads="1"/>
          </p:cNvSpPr>
          <p:nvPr>
            <p:ph type="title"/>
            <p:custDataLst>
              <p:tags r:id="rId9"/>
            </p:custDataLst>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ltLang="zh-TW" smtClean="0"/>
              <a:t>Click to edit Master title style</a:t>
            </a:r>
          </a:p>
        </p:txBody>
      </p:sp>
      <p:sp>
        <p:nvSpPr>
          <p:cNvPr id="4099" name="Rectangle 3"/>
          <p:cNvSpPr>
            <a:spLocks noGrp="1" noChangeArrowheads="1"/>
          </p:cNvSpPr>
          <p:nvPr>
            <p:ph type="body" idx="1"/>
            <p:custDataLst>
              <p:tags r:id="rId10"/>
            </p:custDataLst>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ltLang="zh-TW" smtClean="0"/>
              <a:t>Click to edit Master text styles</a:t>
            </a:r>
          </a:p>
          <a:p>
            <a:pPr lvl="1"/>
            <a:r>
              <a:rPr lang="en-US" altLang="zh-TW" smtClean="0"/>
              <a:t>Second level</a:t>
            </a:r>
          </a:p>
          <a:p>
            <a:pPr lvl="2"/>
            <a:r>
              <a:rPr lang="en-US" altLang="zh-TW" smtClean="0"/>
              <a:t>Third level</a:t>
            </a:r>
          </a:p>
          <a:p>
            <a:pPr lvl="3"/>
            <a:r>
              <a:rPr lang="en-US" altLang="zh-TW" smtClean="0"/>
              <a:t>Fourth level</a:t>
            </a:r>
          </a:p>
          <a:p>
            <a:pPr lvl="4"/>
            <a:r>
              <a:rPr lang="en-US" altLang="zh-TW" smtClean="0"/>
              <a:t>Fifth level</a:t>
            </a:r>
          </a:p>
        </p:txBody>
      </p:sp>
      <p:sp>
        <p:nvSpPr>
          <p:cNvPr id="1028" name="Rectangle 4"/>
          <p:cNvSpPr>
            <a:spLocks noGrp="1" noChangeArrowheads="1"/>
          </p:cNvSpPr>
          <p:nvPr>
            <p:ph type="dt" sz="half" idx="2"/>
            <p:custDataLst>
              <p:tags r:id="rId11"/>
            </p:custDataLst>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ea typeface="新細明體" pitchFamily="18" charset="-120"/>
              </a:defRPr>
            </a:lvl1pPr>
          </a:lstStyle>
          <a:p>
            <a:pPr>
              <a:defRPr/>
            </a:pPr>
            <a:endParaRPr lang="en-US" altLang="zh-TW"/>
          </a:p>
        </p:txBody>
      </p:sp>
      <p:sp>
        <p:nvSpPr>
          <p:cNvPr id="1029" name="Rectangle 5"/>
          <p:cNvSpPr>
            <a:spLocks noGrp="1" noChangeArrowheads="1"/>
          </p:cNvSpPr>
          <p:nvPr>
            <p:ph type="ftr" sz="quarter" idx="3"/>
            <p:custDataLst>
              <p:tags r:id="rId12"/>
            </p:custDataLst>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atin typeface="Arial" pitchFamily="34" charset="0"/>
                <a:ea typeface="新細明體" pitchFamily="18" charset="-120"/>
              </a:defRPr>
            </a:lvl1pPr>
          </a:lstStyle>
          <a:p>
            <a:pPr>
              <a:defRPr/>
            </a:pPr>
            <a:endParaRPr lang="en-US" altLang="zh-TW"/>
          </a:p>
        </p:txBody>
      </p:sp>
      <p:sp>
        <p:nvSpPr>
          <p:cNvPr id="1030" name="Rectangle 6"/>
          <p:cNvSpPr>
            <a:spLocks noGrp="1" noChangeArrowheads="1"/>
          </p:cNvSpPr>
          <p:nvPr>
            <p:ph type="sldNum" sz="quarter" idx="4"/>
            <p:custDataLst>
              <p:tags r:id="rId13"/>
            </p:custDataLst>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atin typeface="Arial" pitchFamily="34" charset="0"/>
                <a:ea typeface="新細明體" pitchFamily="18" charset="-120"/>
              </a:defRPr>
            </a:lvl1pPr>
          </a:lstStyle>
          <a:p>
            <a:pPr>
              <a:defRPr/>
            </a:pPr>
            <a:fld id="{02043303-BD2E-419D-9BAD-B64020EF4406}" type="slidenum">
              <a:rPr lang="en-US" altLang="zh-TW"/>
              <a:pPr>
                <a:defRPr/>
              </a:pPr>
              <a:t>‹#›</a:t>
            </a:fld>
            <a:endParaRPr lang="en-US" altLang="zh-TW"/>
          </a:p>
        </p:txBody>
      </p:sp>
    </p:spTree>
  </p:cSld>
  <p:clrMap bg1="lt1" tx1="dk1" bg2="lt2" tx2="dk2" accent1="accent1" accent2="accent2" accent3="accent3" accent4="accent4" accent5="accent5" accent6="accent6" hlink="hlink" folHlink="folHlink"/>
  <p:sldLayoutIdLst>
    <p:sldLayoutId id="2147483799" r:id="rId1"/>
    <p:sldLayoutId id="2147483800" r:id="rId2"/>
    <p:sldLayoutId id="2147483801" r:id="rId3"/>
    <p:sldLayoutId id="2147483802" r:id="rId4"/>
    <p:sldLayoutId id="2147483803" r:id="rId5"/>
    <p:sldLayoutId id="2147483804" r:id="rId6"/>
    <p:sldLayoutId id="2147483805" r:id="rId7"/>
  </p:sldLayoutIdLst>
  <p:transition spd="med">
    <p:wedge/>
  </p:transition>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90.xml"/><Relationship Id="rId7" Type="http://schemas.openxmlformats.org/officeDocument/2006/relationships/tags" Target="../tags/tag94.xml"/><Relationship Id="rId2" Type="http://schemas.openxmlformats.org/officeDocument/2006/relationships/tags" Target="../tags/tag89.xml"/><Relationship Id="rId1" Type="http://schemas.openxmlformats.org/officeDocument/2006/relationships/tags" Target="../tags/tag88.xml"/><Relationship Id="rId6" Type="http://schemas.openxmlformats.org/officeDocument/2006/relationships/tags" Target="../tags/tag93.xml"/><Relationship Id="rId5" Type="http://schemas.openxmlformats.org/officeDocument/2006/relationships/tags" Target="../tags/tag92.xml"/><Relationship Id="rId10" Type="http://schemas.openxmlformats.org/officeDocument/2006/relationships/image" Target="../media/image4.jpeg"/><Relationship Id="rId4" Type="http://schemas.openxmlformats.org/officeDocument/2006/relationships/tags" Target="../tags/tag91.xml"/><Relationship Id="rId9" Type="http://schemas.openxmlformats.org/officeDocument/2006/relationships/image" Target="../media/image3.jpeg"/></Relationships>
</file>

<file path=ppt/slides/_rels/slide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97.xml"/><Relationship Id="rId7" Type="http://schemas.openxmlformats.org/officeDocument/2006/relationships/slideLayout" Target="../slideLayouts/slideLayout1.xml"/><Relationship Id="rId2" Type="http://schemas.openxmlformats.org/officeDocument/2006/relationships/tags" Target="../tags/tag96.xml"/><Relationship Id="rId1" Type="http://schemas.openxmlformats.org/officeDocument/2006/relationships/tags" Target="../tags/tag95.xml"/><Relationship Id="rId6" Type="http://schemas.openxmlformats.org/officeDocument/2006/relationships/tags" Target="../tags/tag100.xml"/><Relationship Id="rId5" Type="http://schemas.openxmlformats.org/officeDocument/2006/relationships/tags" Target="../tags/tag99.xml"/><Relationship Id="rId4" Type="http://schemas.openxmlformats.org/officeDocument/2006/relationships/tags" Target="../tags/tag98.xml"/></Relationships>
</file>

<file path=ppt/slides/_rels/slide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03.xml"/><Relationship Id="rId7" Type="http://schemas.openxmlformats.org/officeDocument/2006/relationships/slideLayout" Target="../slideLayouts/slideLayout1.xml"/><Relationship Id="rId2" Type="http://schemas.openxmlformats.org/officeDocument/2006/relationships/tags" Target="../tags/tag102.xml"/><Relationship Id="rId1" Type="http://schemas.openxmlformats.org/officeDocument/2006/relationships/tags" Target="../tags/tag101.xml"/><Relationship Id="rId6" Type="http://schemas.openxmlformats.org/officeDocument/2006/relationships/tags" Target="../tags/tag106.xml"/><Relationship Id="rId5" Type="http://schemas.openxmlformats.org/officeDocument/2006/relationships/tags" Target="../tags/tag105.xml"/><Relationship Id="rId4" Type="http://schemas.openxmlformats.org/officeDocument/2006/relationships/tags" Target="../tags/tag104.xml"/></Relationships>
</file>

<file path=ppt/slides/_rels/slide4.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09.xml"/><Relationship Id="rId7" Type="http://schemas.openxmlformats.org/officeDocument/2006/relationships/slideLayout" Target="../slideLayouts/slideLayout1.xml"/><Relationship Id="rId2" Type="http://schemas.openxmlformats.org/officeDocument/2006/relationships/tags" Target="../tags/tag108.xml"/><Relationship Id="rId1" Type="http://schemas.openxmlformats.org/officeDocument/2006/relationships/tags" Target="../tags/tag107.xml"/><Relationship Id="rId6" Type="http://schemas.openxmlformats.org/officeDocument/2006/relationships/tags" Target="../tags/tag112.xml"/><Relationship Id="rId5" Type="http://schemas.openxmlformats.org/officeDocument/2006/relationships/tags" Target="../tags/tag111.xml"/><Relationship Id="rId4" Type="http://schemas.openxmlformats.org/officeDocument/2006/relationships/tags" Target="../tags/tag110.xml"/></Relationships>
</file>

<file path=ppt/slides/_rels/slide5.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15.xml"/><Relationship Id="rId7" Type="http://schemas.openxmlformats.org/officeDocument/2006/relationships/slideLayout" Target="../slideLayouts/slideLayout1.xml"/><Relationship Id="rId2" Type="http://schemas.openxmlformats.org/officeDocument/2006/relationships/tags" Target="../tags/tag114.xml"/><Relationship Id="rId1" Type="http://schemas.openxmlformats.org/officeDocument/2006/relationships/tags" Target="../tags/tag113.xml"/><Relationship Id="rId6" Type="http://schemas.openxmlformats.org/officeDocument/2006/relationships/tags" Target="../tags/tag118.xml"/><Relationship Id="rId5" Type="http://schemas.openxmlformats.org/officeDocument/2006/relationships/tags" Target="../tags/tag117.xml"/><Relationship Id="rId4" Type="http://schemas.openxmlformats.org/officeDocument/2006/relationships/tags" Target="../tags/tag116.xml"/></Relationships>
</file>

<file path=ppt/slides/_rels/slide6.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21.xml"/><Relationship Id="rId7" Type="http://schemas.openxmlformats.org/officeDocument/2006/relationships/slideLayout" Target="../slideLayouts/slideLayout1.xml"/><Relationship Id="rId2" Type="http://schemas.openxmlformats.org/officeDocument/2006/relationships/tags" Target="../tags/tag120.xml"/><Relationship Id="rId1" Type="http://schemas.openxmlformats.org/officeDocument/2006/relationships/tags" Target="../tags/tag119.xml"/><Relationship Id="rId6" Type="http://schemas.openxmlformats.org/officeDocument/2006/relationships/tags" Target="../tags/tag124.xml"/><Relationship Id="rId5" Type="http://schemas.openxmlformats.org/officeDocument/2006/relationships/tags" Target="../tags/tag123.xml"/><Relationship Id="rId4" Type="http://schemas.openxmlformats.org/officeDocument/2006/relationships/tags" Target="../tags/tag122.xml"/></Relationships>
</file>

<file path=ppt/slides/_rels/slide7.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27.xml"/><Relationship Id="rId7" Type="http://schemas.openxmlformats.org/officeDocument/2006/relationships/slideLayout" Target="../slideLayouts/slideLayout1.xml"/><Relationship Id="rId2" Type="http://schemas.openxmlformats.org/officeDocument/2006/relationships/tags" Target="../tags/tag126.xml"/><Relationship Id="rId1" Type="http://schemas.openxmlformats.org/officeDocument/2006/relationships/tags" Target="../tags/tag125.xml"/><Relationship Id="rId6" Type="http://schemas.openxmlformats.org/officeDocument/2006/relationships/tags" Target="../tags/tag130.xml"/><Relationship Id="rId5" Type="http://schemas.openxmlformats.org/officeDocument/2006/relationships/tags" Target="../tags/tag129.xml"/><Relationship Id="rId4" Type="http://schemas.openxmlformats.org/officeDocument/2006/relationships/tags" Target="../tags/tag128.xml"/></Relationships>
</file>

<file path=ppt/slides/_rels/slide8.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33.xml"/><Relationship Id="rId7" Type="http://schemas.openxmlformats.org/officeDocument/2006/relationships/slideLayout" Target="../slideLayouts/slideLayout1.xml"/><Relationship Id="rId2" Type="http://schemas.openxmlformats.org/officeDocument/2006/relationships/tags" Target="../tags/tag132.xml"/><Relationship Id="rId1" Type="http://schemas.openxmlformats.org/officeDocument/2006/relationships/tags" Target="../tags/tag131.xml"/><Relationship Id="rId6" Type="http://schemas.openxmlformats.org/officeDocument/2006/relationships/tags" Target="../tags/tag136.xml"/><Relationship Id="rId5" Type="http://schemas.openxmlformats.org/officeDocument/2006/relationships/tags" Target="../tags/tag135.xml"/><Relationship Id="rId4" Type="http://schemas.openxmlformats.org/officeDocument/2006/relationships/tags" Target="../tags/tag134.xml"/></Relationships>
</file>

<file path=ppt/slides/_rels/slide9.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139.xml"/><Relationship Id="rId7" Type="http://schemas.openxmlformats.org/officeDocument/2006/relationships/slideLayout" Target="../slideLayouts/slideLayout12.xml"/><Relationship Id="rId2" Type="http://schemas.openxmlformats.org/officeDocument/2006/relationships/tags" Target="../tags/tag138.xml"/><Relationship Id="rId1" Type="http://schemas.openxmlformats.org/officeDocument/2006/relationships/tags" Target="../tags/tag137.xml"/><Relationship Id="rId6" Type="http://schemas.openxmlformats.org/officeDocument/2006/relationships/tags" Target="../tags/tag142.xml"/><Relationship Id="rId5" Type="http://schemas.openxmlformats.org/officeDocument/2006/relationships/tags" Target="../tags/tag141.xml"/><Relationship Id="rId4" Type="http://schemas.openxmlformats.org/officeDocument/2006/relationships/tags" Target="../tags/tag140.xml"/></Relationships>
</file>

<file path=ppt/slides/_rels/slide10.xml.rels><?xml version="1.0" encoding="UTF-8" standalone="yes"?>
<Relationships xmlns="http://schemas.openxmlformats.org/package/2006/relationships"><Relationship Id="rId8" Type="http://schemas.openxmlformats.org/officeDocument/2006/relationships/image" Target="../media/image5.jpeg"/><Relationship Id="rId3" Type="http://schemas.openxmlformats.org/officeDocument/2006/relationships/tags" Target="../tags/tag145.xml"/><Relationship Id="rId7" Type="http://schemas.openxmlformats.org/officeDocument/2006/relationships/slideLayout" Target="../slideLayouts/slideLayout12.xml"/><Relationship Id="rId2" Type="http://schemas.openxmlformats.org/officeDocument/2006/relationships/tags" Target="../tags/tag144.xml"/><Relationship Id="rId1" Type="http://schemas.openxmlformats.org/officeDocument/2006/relationships/tags" Target="../tags/tag143.xml"/><Relationship Id="rId6" Type="http://schemas.openxmlformats.org/officeDocument/2006/relationships/tags" Target="../tags/tag148.xml"/><Relationship Id="rId5" Type="http://schemas.openxmlformats.org/officeDocument/2006/relationships/tags" Target="../tags/tag147.xml"/><Relationship Id="rId4" Type="http://schemas.openxmlformats.org/officeDocument/2006/relationships/tags" Target="../tags/tag146.xml"/></Relationships>
</file>

<file path=ppt/slides/_rels/slide1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51.xml"/><Relationship Id="rId7" Type="http://schemas.openxmlformats.org/officeDocument/2006/relationships/slideLayout" Target="../slideLayouts/slideLayout1.xml"/><Relationship Id="rId2" Type="http://schemas.openxmlformats.org/officeDocument/2006/relationships/tags" Target="../tags/tag150.xml"/><Relationship Id="rId1" Type="http://schemas.openxmlformats.org/officeDocument/2006/relationships/tags" Target="../tags/tag149.xml"/><Relationship Id="rId6" Type="http://schemas.openxmlformats.org/officeDocument/2006/relationships/tags" Target="../tags/tag154.xml"/><Relationship Id="rId5" Type="http://schemas.openxmlformats.org/officeDocument/2006/relationships/tags" Target="../tags/tag153.xml"/><Relationship Id="rId4" Type="http://schemas.openxmlformats.org/officeDocument/2006/relationships/tags" Target="../tags/tag152.xml"/></Relationships>
</file>

<file path=ppt/slides/_rels/slide1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57.xml"/><Relationship Id="rId7" Type="http://schemas.openxmlformats.org/officeDocument/2006/relationships/slideLayout" Target="../slideLayouts/slideLayout1.xml"/><Relationship Id="rId2" Type="http://schemas.openxmlformats.org/officeDocument/2006/relationships/tags" Target="../tags/tag156.xml"/><Relationship Id="rId1" Type="http://schemas.openxmlformats.org/officeDocument/2006/relationships/tags" Target="../tags/tag155.xml"/><Relationship Id="rId6" Type="http://schemas.openxmlformats.org/officeDocument/2006/relationships/tags" Target="../tags/tag160.xml"/><Relationship Id="rId5" Type="http://schemas.openxmlformats.org/officeDocument/2006/relationships/tags" Target="../tags/tag159.xml"/><Relationship Id="rId4" Type="http://schemas.openxmlformats.org/officeDocument/2006/relationships/tags" Target="../tags/tag158.xml"/></Relationships>
</file>

<file path=ppt/slides/_rels/slide13.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163.xml"/><Relationship Id="rId7" Type="http://schemas.openxmlformats.org/officeDocument/2006/relationships/slideLayout" Target="../slideLayouts/slideLayout1.xml"/><Relationship Id="rId2" Type="http://schemas.openxmlformats.org/officeDocument/2006/relationships/tags" Target="../tags/tag162.xml"/><Relationship Id="rId1" Type="http://schemas.openxmlformats.org/officeDocument/2006/relationships/tags" Target="../tags/tag161.xml"/><Relationship Id="rId6" Type="http://schemas.openxmlformats.org/officeDocument/2006/relationships/tags" Target="../tags/tag166.xml"/><Relationship Id="rId5" Type="http://schemas.openxmlformats.org/officeDocument/2006/relationships/tags" Target="../tags/tag165.xml"/><Relationship Id="rId4" Type="http://schemas.openxmlformats.org/officeDocument/2006/relationships/tags" Target="../tags/tag164.xml"/></Relationships>
</file>

<file path=ppt/slides/_rels/slide14.xml.rels><?xml version="1.0" encoding="UTF-8" standalone="yes"?>
<Relationships xmlns="http://schemas.openxmlformats.org/package/2006/relationships"><Relationship Id="rId8" Type="http://schemas.openxmlformats.org/officeDocument/2006/relationships/image" Target="../media/image6.jpeg"/><Relationship Id="rId3" Type="http://schemas.openxmlformats.org/officeDocument/2006/relationships/tags" Target="../tags/tag169.xml"/><Relationship Id="rId7" Type="http://schemas.openxmlformats.org/officeDocument/2006/relationships/slideLayout" Target="../slideLayouts/slideLayout12.xml"/><Relationship Id="rId2" Type="http://schemas.openxmlformats.org/officeDocument/2006/relationships/tags" Target="../tags/tag168.xml"/><Relationship Id="rId1" Type="http://schemas.openxmlformats.org/officeDocument/2006/relationships/tags" Target="../tags/tag167.xml"/><Relationship Id="rId6" Type="http://schemas.openxmlformats.org/officeDocument/2006/relationships/tags" Target="../tags/tag172.xml"/><Relationship Id="rId5" Type="http://schemas.openxmlformats.org/officeDocument/2006/relationships/tags" Target="../tags/tag171.xml"/><Relationship Id="rId4" Type="http://schemas.openxmlformats.org/officeDocument/2006/relationships/tags" Target="../tags/tag170.xml"/></Relationships>
</file>

<file path=ppt/slides/_rels/slide15.xml.rels><?xml version="1.0" encoding="UTF-8" standalone="yes"?>
<Relationships xmlns="http://schemas.openxmlformats.org/package/2006/relationships"><Relationship Id="rId3" Type="http://schemas.openxmlformats.org/officeDocument/2006/relationships/tags" Target="../tags/tag175.xml"/><Relationship Id="rId7" Type="http://schemas.openxmlformats.org/officeDocument/2006/relationships/slideLayout" Target="../slideLayouts/slideLayout12.xml"/><Relationship Id="rId2" Type="http://schemas.openxmlformats.org/officeDocument/2006/relationships/tags" Target="../tags/tag174.xml"/><Relationship Id="rId1" Type="http://schemas.openxmlformats.org/officeDocument/2006/relationships/tags" Target="../tags/tag173.xml"/><Relationship Id="rId6" Type="http://schemas.openxmlformats.org/officeDocument/2006/relationships/tags" Target="../tags/tag178.xml"/><Relationship Id="rId5" Type="http://schemas.openxmlformats.org/officeDocument/2006/relationships/tags" Target="../tags/tag177.xml"/><Relationship Id="rId4" Type="http://schemas.openxmlformats.org/officeDocument/2006/relationships/tags" Target="../tags/tag176.xml"/></Relationships>
</file>

<file path=ppt/slides/_rels/slide16.xml.rels><?xml version="1.0" encoding="UTF-8" standalone="yes"?>
<Relationships xmlns="http://schemas.openxmlformats.org/package/2006/relationships"><Relationship Id="rId8" Type="http://schemas.openxmlformats.org/officeDocument/2006/relationships/notesSlide" Target="../notesSlides/notesSlide1.xml"/><Relationship Id="rId3" Type="http://schemas.openxmlformats.org/officeDocument/2006/relationships/tags" Target="../tags/tag181.xml"/><Relationship Id="rId7" Type="http://schemas.openxmlformats.org/officeDocument/2006/relationships/slideLayout" Target="../slideLayouts/slideLayout1.xml"/><Relationship Id="rId2" Type="http://schemas.openxmlformats.org/officeDocument/2006/relationships/tags" Target="../tags/tag180.xml"/><Relationship Id="rId1" Type="http://schemas.openxmlformats.org/officeDocument/2006/relationships/tags" Target="../tags/tag179.xml"/><Relationship Id="rId6" Type="http://schemas.openxmlformats.org/officeDocument/2006/relationships/tags" Target="../tags/tag184.xml"/><Relationship Id="rId5" Type="http://schemas.openxmlformats.org/officeDocument/2006/relationships/tags" Target="../tags/tag183.xml"/><Relationship Id="rId4" Type="http://schemas.openxmlformats.org/officeDocument/2006/relationships/tags" Target="../tags/tag182.xml"/><Relationship Id="rId9"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tags" Target="../tags/tag187.xml"/><Relationship Id="rId7" Type="http://schemas.openxmlformats.org/officeDocument/2006/relationships/image" Target="../media/image7.jpeg"/><Relationship Id="rId2" Type="http://schemas.openxmlformats.org/officeDocument/2006/relationships/tags" Target="../tags/tag186.xml"/><Relationship Id="rId1" Type="http://schemas.openxmlformats.org/officeDocument/2006/relationships/tags" Target="../tags/tag185.xml"/><Relationship Id="rId6" Type="http://schemas.openxmlformats.org/officeDocument/2006/relationships/slideLayout" Target="../slideLayouts/slideLayout12.xml"/><Relationship Id="rId5" Type="http://schemas.openxmlformats.org/officeDocument/2006/relationships/tags" Target="../tags/tag189.xml"/><Relationship Id="rId4" Type="http://schemas.openxmlformats.org/officeDocument/2006/relationships/tags" Target="../tags/tag188.xml"/></Relationships>
</file>

<file path=ppt/slides/_rels/slide18.xml.rels><?xml version="1.0" encoding="UTF-8" standalone="yes"?>
<Relationships xmlns="http://schemas.openxmlformats.org/package/2006/relationships"><Relationship Id="rId3" Type="http://schemas.openxmlformats.org/officeDocument/2006/relationships/tags" Target="../tags/tag192.xml"/><Relationship Id="rId7" Type="http://schemas.openxmlformats.org/officeDocument/2006/relationships/image" Target="../media/image8.jpeg"/><Relationship Id="rId2" Type="http://schemas.openxmlformats.org/officeDocument/2006/relationships/tags" Target="../tags/tag191.xml"/><Relationship Id="rId1" Type="http://schemas.openxmlformats.org/officeDocument/2006/relationships/tags" Target="../tags/tag190.xml"/><Relationship Id="rId6" Type="http://schemas.openxmlformats.org/officeDocument/2006/relationships/slideLayout" Target="../slideLayouts/slideLayout12.xml"/><Relationship Id="rId5" Type="http://schemas.openxmlformats.org/officeDocument/2006/relationships/tags" Target="../tags/tag194.xml"/><Relationship Id="rId4" Type="http://schemas.openxmlformats.org/officeDocument/2006/relationships/tags" Target="../tags/tag193.xml"/></Relationships>
</file>

<file path=ppt/slides/_rels/slide19.xml.rels><?xml version="1.0" encoding="UTF-8" standalone="yes"?>
<Relationships xmlns="http://schemas.openxmlformats.org/package/2006/relationships"><Relationship Id="rId8" Type="http://schemas.openxmlformats.org/officeDocument/2006/relationships/tags" Target="../tags/tag202.xml"/><Relationship Id="rId13" Type="http://schemas.openxmlformats.org/officeDocument/2006/relationships/tags" Target="../tags/tag207.xml"/><Relationship Id="rId18" Type="http://schemas.openxmlformats.org/officeDocument/2006/relationships/tags" Target="../tags/tag212.xml"/><Relationship Id="rId26" Type="http://schemas.openxmlformats.org/officeDocument/2006/relationships/tags" Target="../tags/tag220.xml"/><Relationship Id="rId39" Type="http://schemas.openxmlformats.org/officeDocument/2006/relationships/image" Target="../media/image12.png"/><Relationship Id="rId3" Type="http://schemas.openxmlformats.org/officeDocument/2006/relationships/tags" Target="../tags/tag197.xml"/><Relationship Id="rId21" Type="http://schemas.openxmlformats.org/officeDocument/2006/relationships/tags" Target="../tags/tag215.xml"/><Relationship Id="rId34" Type="http://schemas.openxmlformats.org/officeDocument/2006/relationships/slideLayout" Target="../slideLayouts/slideLayout12.xml"/><Relationship Id="rId42" Type="http://schemas.openxmlformats.org/officeDocument/2006/relationships/image" Target="../media/image15.png"/><Relationship Id="rId7" Type="http://schemas.openxmlformats.org/officeDocument/2006/relationships/tags" Target="../tags/tag201.xml"/><Relationship Id="rId12" Type="http://schemas.openxmlformats.org/officeDocument/2006/relationships/tags" Target="../tags/tag206.xml"/><Relationship Id="rId17" Type="http://schemas.openxmlformats.org/officeDocument/2006/relationships/tags" Target="../tags/tag211.xml"/><Relationship Id="rId25" Type="http://schemas.openxmlformats.org/officeDocument/2006/relationships/tags" Target="../tags/tag219.xml"/><Relationship Id="rId33" Type="http://schemas.openxmlformats.org/officeDocument/2006/relationships/tags" Target="../tags/tag227.xml"/><Relationship Id="rId38" Type="http://schemas.openxmlformats.org/officeDocument/2006/relationships/image" Target="../media/image11.png"/><Relationship Id="rId2" Type="http://schemas.openxmlformats.org/officeDocument/2006/relationships/tags" Target="../tags/tag196.xml"/><Relationship Id="rId16" Type="http://schemas.openxmlformats.org/officeDocument/2006/relationships/tags" Target="../tags/tag210.xml"/><Relationship Id="rId20" Type="http://schemas.openxmlformats.org/officeDocument/2006/relationships/tags" Target="../tags/tag214.xml"/><Relationship Id="rId29" Type="http://schemas.openxmlformats.org/officeDocument/2006/relationships/tags" Target="../tags/tag223.xml"/><Relationship Id="rId41" Type="http://schemas.openxmlformats.org/officeDocument/2006/relationships/image" Target="../media/image14.png"/><Relationship Id="rId1" Type="http://schemas.openxmlformats.org/officeDocument/2006/relationships/tags" Target="../tags/tag195.xml"/><Relationship Id="rId6" Type="http://schemas.openxmlformats.org/officeDocument/2006/relationships/tags" Target="../tags/tag200.xml"/><Relationship Id="rId11" Type="http://schemas.openxmlformats.org/officeDocument/2006/relationships/tags" Target="../tags/tag205.xml"/><Relationship Id="rId24" Type="http://schemas.openxmlformats.org/officeDocument/2006/relationships/tags" Target="../tags/tag218.xml"/><Relationship Id="rId32" Type="http://schemas.openxmlformats.org/officeDocument/2006/relationships/tags" Target="../tags/tag226.xml"/><Relationship Id="rId37" Type="http://schemas.openxmlformats.org/officeDocument/2006/relationships/image" Target="../media/image10.png"/><Relationship Id="rId40" Type="http://schemas.openxmlformats.org/officeDocument/2006/relationships/image" Target="../media/image13.png"/><Relationship Id="rId5" Type="http://schemas.openxmlformats.org/officeDocument/2006/relationships/tags" Target="../tags/tag199.xml"/><Relationship Id="rId15" Type="http://schemas.openxmlformats.org/officeDocument/2006/relationships/tags" Target="../tags/tag209.xml"/><Relationship Id="rId23" Type="http://schemas.openxmlformats.org/officeDocument/2006/relationships/tags" Target="../tags/tag217.xml"/><Relationship Id="rId28" Type="http://schemas.openxmlformats.org/officeDocument/2006/relationships/tags" Target="../tags/tag222.xml"/><Relationship Id="rId36" Type="http://schemas.openxmlformats.org/officeDocument/2006/relationships/image" Target="../media/image9.png"/><Relationship Id="rId10" Type="http://schemas.openxmlformats.org/officeDocument/2006/relationships/tags" Target="../tags/tag204.xml"/><Relationship Id="rId19" Type="http://schemas.openxmlformats.org/officeDocument/2006/relationships/tags" Target="../tags/tag213.xml"/><Relationship Id="rId31" Type="http://schemas.openxmlformats.org/officeDocument/2006/relationships/tags" Target="../tags/tag225.xml"/><Relationship Id="rId4" Type="http://schemas.openxmlformats.org/officeDocument/2006/relationships/tags" Target="../tags/tag198.xml"/><Relationship Id="rId9" Type="http://schemas.openxmlformats.org/officeDocument/2006/relationships/tags" Target="../tags/tag203.xml"/><Relationship Id="rId14" Type="http://schemas.openxmlformats.org/officeDocument/2006/relationships/tags" Target="../tags/tag208.xml"/><Relationship Id="rId22" Type="http://schemas.openxmlformats.org/officeDocument/2006/relationships/tags" Target="../tags/tag216.xml"/><Relationship Id="rId27" Type="http://schemas.openxmlformats.org/officeDocument/2006/relationships/tags" Target="../tags/tag221.xml"/><Relationship Id="rId30" Type="http://schemas.openxmlformats.org/officeDocument/2006/relationships/tags" Target="../tags/tag224.xml"/><Relationship Id="rId35" Type="http://schemas.openxmlformats.org/officeDocument/2006/relationships/image" Target="../media/image7.jpeg"/></Relationships>
</file>

<file path=ppt/slides/_rels/slide20.xml.rels><?xml version="1.0" encoding="UTF-8" standalone="yes"?>
<Relationships xmlns="http://schemas.openxmlformats.org/package/2006/relationships"><Relationship Id="rId8" Type="http://schemas.openxmlformats.org/officeDocument/2006/relationships/tags" Target="../tags/tag235.xml"/><Relationship Id="rId13" Type="http://schemas.openxmlformats.org/officeDocument/2006/relationships/tags" Target="../tags/tag240.xml"/><Relationship Id="rId18" Type="http://schemas.openxmlformats.org/officeDocument/2006/relationships/tags" Target="../tags/tag245.xml"/><Relationship Id="rId26" Type="http://schemas.openxmlformats.org/officeDocument/2006/relationships/tags" Target="../tags/tag253.xml"/><Relationship Id="rId39" Type="http://schemas.openxmlformats.org/officeDocument/2006/relationships/image" Target="../media/image13.png"/><Relationship Id="rId3" Type="http://schemas.openxmlformats.org/officeDocument/2006/relationships/tags" Target="../tags/tag230.xml"/><Relationship Id="rId21" Type="http://schemas.openxmlformats.org/officeDocument/2006/relationships/tags" Target="../tags/tag248.xml"/><Relationship Id="rId34" Type="http://schemas.openxmlformats.org/officeDocument/2006/relationships/image" Target="../media/image7.jpeg"/><Relationship Id="rId7" Type="http://schemas.openxmlformats.org/officeDocument/2006/relationships/tags" Target="../tags/tag234.xml"/><Relationship Id="rId12" Type="http://schemas.openxmlformats.org/officeDocument/2006/relationships/tags" Target="../tags/tag239.xml"/><Relationship Id="rId17" Type="http://schemas.openxmlformats.org/officeDocument/2006/relationships/tags" Target="../tags/tag244.xml"/><Relationship Id="rId25" Type="http://schemas.openxmlformats.org/officeDocument/2006/relationships/tags" Target="../tags/tag252.xml"/><Relationship Id="rId33" Type="http://schemas.openxmlformats.org/officeDocument/2006/relationships/slideLayout" Target="../slideLayouts/slideLayout12.xml"/><Relationship Id="rId38" Type="http://schemas.openxmlformats.org/officeDocument/2006/relationships/image" Target="../media/image12.png"/><Relationship Id="rId2" Type="http://schemas.openxmlformats.org/officeDocument/2006/relationships/tags" Target="../tags/tag229.xml"/><Relationship Id="rId16" Type="http://schemas.openxmlformats.org/officeDocument/2006/relationships/tags" Target="../tags/tag243.xml"/><Relationship Id="rId20" Type="http://schemas.openxmlformats.org/officeDocument/2006/relationships/tags" Target="../tags/tag247.xml"/><Relationship Id="rId29" Type="http://schemas.openxmlformats.org/officeDocument/2006/relationships/tags" Target="../tags/tag256.xml"/><Relationship Id="rId41" Type="http://schemas.openxmlformats.org/officeDocument/2006/relationships/image" Target="../media/image15.png"/><Relationship Id="rId1" Type="http://schemas.openxmlformats.org/officeDocument/2006/relationships/tags" Target="../tags/tag228.xml"/><Relationship Id="rId6" Type="http://schemas.openxmlformats.org/officeDocument/2006/relationships/tags" Target="../tags/tag233.xml"/><Relationship Id="rId11" Type="http://schemas.openxmlformats.org/officeDocument/2006/relationships/tags" Target="../tags/tag238.xml"/><Relationship Id="rId24" Type="http://schemas.openxmlformats.org/officeDocument/2006/relationships/tags" Target="../tags/tag251.xml"/><Relationship Id="rId32" Type="http://schemas.openxmlformats.org/officeDocument/2006/relationships/tags" Target="../tags/tag259.xml"/><Relationship Id="rId37" Type="http://schemas.openxmlformats.org/officeDocument/2006/relationships/image" Target="../media/image11.png"/><Relationship Id="rId40" Type="http://schemas.openxmlformats.org/officeDocument/2006/relationships/image" Target="../media/image14.png"/><Relationship Id="rId5" Type="http://schemas.openxmlformats.org/officeDocument/2006/relationships/tags" Target="../tags/tag232.xml"/><Relationship Id="rId15" Type="http://schemas.openxmlformats.org/officeDocument/2006/relationships/tags" Target="../tags/tag242.xml"/><Relationship Id="rId23" Type="http://schemas.openxmlformats.org/officeDocument/2006/relationships/tags" Target="../tags/tag250.xml"/><Relationship Id="rId28" Type="http://schemas.openxmlformats.org/officeDocument/2006/relationships/tags" Target="../tags/tag255.xml"/><Relationship Id="rId36" Type="http://schemas.openxmlformats.org/officeDocument/2006/relationships/image" Target="../media/image10.png"/><Relationship Id="rId10" Type="http://schemas.openxmlformats.org/officeDocument/2006/relationships/tags" Target="../tags/tag237.xml"/><Relationship Id="rId19" Type="http://schemas.openxmlformats.org/officeDocument/2006/relationships/tags" Target="../tags/tag246.xml"/><Relationship Id="rId31" Type="http://schemas.openxmlformats.org/officeDocument/2006/relationships/tags" Target="../tags/tag258.xml"/><Relationship Id="rId4" Type="http://schemas.openxmlformats.org/officeDocument/2006/relationships/tags" Target="../tags/tag231.xml"/><Relationship Id="rId9" Type="http://schemas.openxmlformats.org/officeDocument/2006/relationships/tags" Target="../tags/tag236.xml"/><Relationship Id="rId14" Type="http://schemas.openxmlformats.org/officeDocument/2006/relationships/tags" Target="../tags/tag241.xml"/><Relationship Id="rId22" Type="http://schemas.openxmlformats.org/officeDocument/2006/relationships/tags" Target="../tags/tag249.xml"/><Relationship Id="rId27" Type="http://schemas.openxmlformats.org/officeDocument/2006/relationships/tags" Target="../tags/tag254.xml"/><Relationship Id="rId30" Type="http://schemas.openxmlformats.org/officeDocument/2006/relationships/tags" Target="../tags/tag257.xml"/><Relationship Id="rId35" Type="http://schemas.openxmlformats.org/officeDocument/2006/relationships/image" Target="../media/image9.png"/></Relationships>
</file>

<file path=ppt/slides/_rels/slide21.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tags" Target="../tags/tag262.xml"/><Relationship Id="rId7" Type="http://schemas.openxmlformats.org/officeDocument/2006/relationships/slideLayout" Target="../slideLayouts/slideLayout12.xml"/><Relationship Id="rId2" Type="http://schemas.openxmlformats.org/officeDocument/2006/relationships/tags" Target="../tags/tag261.xml"/><Relationship Id="rId1" Type="http://schemas.openxmlformats.org/officeDocument/2006/relationships/tags" Target="../tags/tag260.xml"/><Relationship Id="rId6" Type="http://schemas.openxmlformats.org/officeDocument/2006/relationships/tags" Target="../tags/tag265.xml"/><Relationship Id="rId5" Type="http://schemas.openxmlformats.org/officeDocument/2006/relationships/tags" Target="../tags/tag264.xml"/><Relationship Id="rId4" Type="http://schemas.openxmlformats.org/officeDocument/2006/relationships/tags" Target="../tags/tag263.xml"/></Relationships>
</file>

<file path=ppt/slides/_rels/slide22.xml.rels><?xml version="1.0" encoding="UTF-8" standalone="yes"?>
<Relationships xmlns="http://schemas.openxmlformats.org/package/2006/relationships"><Relationship Id="rId8" Type="http://schemas.openxmlformats.org/officeDocument/2006/relationships/tags" Target="../tags/tag273.xml"/><Relationship Id="rId3" Type="http://schemas.openxmlformats.org/officeDocument/2006/relationships/tags" Target="../tags/tag268.xml"/><Relationship Id="rId7" Type="http://schemas.openxmlformats.org/officeDocument/2006/relationships/tags" Target="../tags/tag272.xml"/><Relationship Id="rId12" Type="http://schemas.openxmlformats.org/officeDocument/2006/relationships/image" Target="../media/image19.jpeg"/><Relationship Id="rId2" Type="http://schemas.openxmlformats.org/officeDocument/2006/relationships/tags" Target="../tags/tag267.xml"/><Relationship Id="rId1" Type="http://schemas.openxmlformats.org/officeDocument/2006/relationships/tags" Target="../tags/tag266.xml"/><Relationship Id="rId6" Type="http://schemas.openxmlformats.org/officeDocument/2006/relationships/tags" Target="../tags/tag271.xml"/><Relationship Id="rId11" Type="http://schemas.openxmlformats.org/officeDocument/2006/relationships/image" Target="../media/image18.png"/><Relationship Id="rId5" Type="http://schemas.openxmlformats.org/officeDocument/2006/relationships/tags" Target="../tags/tag270.xml"/><Relationship Id="rId10" Type="http://schemas.openxmlformats.org/officeDocument/2006/relationships/image" Target="../media/image17.jpeg"/><Relationship Id="rId4" Type="http://schemas.openxmlformats.org/officeDocument/2006/relationships/tags" Target="../tags/tag269.xml"/><Relationship Id="rId9"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3" Type="http://schemas.openxmlformats.org/officeDocument/2006/relationships/tags" Target="../tags/tag276.xml"/><Relationship Id="rId7" Type="http://schemas.openxmlformats.org/officeDocument/2006/relationships/slideLayout" Target="../slideLayouts/slideLayout13.xml"/><Relationship Id="rId2" Type="http://schemas.openxmlformats.org/officeDocument/2006/relationships/tags" Target="../tags/tag275.xml"/><Relationship Id="rId1" Type="http://schemas.openxmlformats.org/officeDocument/2006/relationships/tags" Target="../tags/tag274.xml"/><Relationship Id="rId6" Type="http://schemas.openxmlformats.org/officeDocument/2006/relationships/tags" Target="../tags/tag279.xml"/><Relationship Id="rId5" Type="http://schemas.openxmlformats.org/officeDocument/2006/relationships/tags" Target="../tags/tag278.xml"/><Relationship Id="rId4" Type="http://schemas.openxmlformats.org/officeDocument/2006/relationships/tags" Target="../tags/tag277.xml"/></Relationships>
</file>

<file path=ppt/slides/_rels/slide24.xml.rels><?xml version="1.0" encoding="UTF-8" standalone="yes"?>
<Relationships xmlns="http://schemas.openxmlformats.org/package/2006/relationships"><Relationship Id="rId8" Type="http://schemas.openxmlformats.org/officeDocument/2006/relationships/image" Target="../media/image20.jpeg"/><Relationship Id="rId3" Type="http://schemas.openxmlformats.org/officeDocument/2006/relationships/tags" Target="../tags/tag282.xml"/><Relationship Id="rId7" Type="http://schemas.openxmlformats.org/officeDocument/2006/relationships/slideLayout" Target="../slideLayouts/slideLayout13.xml"/><Relationship Id="rId2" Type="http://schemas.openxmlformats.org/officeDocument/2006/relationships/tags" Target="../tags/tag281.xml"/><Relationship Id="rId1" Type="http://schemas.openxmlformats.org/officeDocument/2006/relationships/tags" Target="../tags/tag280.xml"/><Relationship Id="rId6" Type="http://schemas.openxmlformats.org/officeDocument/2006/relationships/tags" Target="../tags/tag285.xml"/><Relationship Id="rId5" Type="http://schemas.openxmlformats.org/officeDocument/2006/relationships/tags" Target="../tags/tag284.xml"/><Relationship Id="rId4" Type="http://schemas.openxmlformats.org/officeDocument/2006/relationships/tags" Target="../tags/tag283.xml"/></Relationships>
</file>

<file path=ppt/slides/_rels/slide25.xml.rels><?xml version="1.0" encoding="UTF-8" standalone="yes"?>
<Relationships xmlns="http://schemas.openxmlformats.org/package/2006/relationships"><Relationship Id="rId3" Type="http://schemas.openxmlformats.org/officeDocument/2006/relationships/tags" Target="../tags/tag288.xml"/><Relationship Id="rId2" Type="http://schemas.openxmlformats.org/officeDocument/2006/relationships/tags" Target="../tags/tag287.xml"/><Relationship Id="rId1" Type="http://schemas.openxmlformats.org/officeDocument/2006/relationships/tags" Target="../tags/tag286.xml"/><Relationship Id="rId6" Type="http://schemas.openxmlformats.org/officeDocument/2006/relationships/image" Target="../media/image21.jpeg"/><Relationship Id="rId5" Type="http://schemas.openxmlformats.org/officeDocument/2006/relationships/slideLayout" Target="../slideLayouts/slideLayout14.xml"/><Relationship Id="rId4" Type="http://schemas.openxmlformats.org/officeDocument/2006/relationships/tags" Target="../tags/tag289.xml"/></Relationships>
</file>

<file path=ppt/slides/_rels/slide26.xml.rels><?xml version="1.0" encoding="UTF-8" standalone="yes"?>
<Relationships xmlns="http://schemas.openxmlformats.org/package/2006/relationships"><Relationship Id="rId8" Type="http://schemas.openxmlformats.org/officeDocument/2006/relationships/image" Target="../media/image23.jpeg"/><Relationship Id="rId3" Type="http://schemas.openxmlformats.org/officeDocument/2006/relationships/tags" Target="../tags/tag292.xml"/><Relationship Id="rId7" Type="http://schemas.openxmlformats.org/officeDocument/2006/relationships/image" Target="../media/image22.jpeg"/><Relationship Id="rId2" Type="http://schemas.openxmlformats.org/officeDocument/2006/relationships/tags" Target="../tags/tag291.xml"/><Relationship Id="rId1" Type="http://schemas.openxmlformats.org/officeDocument/2006/relationships/tags" Target="../tags/tag290.xml"/><Relationship Id="rId6" Type="http://schemas.openxmlformats.org/officeDocument/2006/relationships/slideLayout" Target="../slideLayouts/slideLayout14.xml"/><Relationship Id="rId5" Type="http://schemas.openxmlformats.org/officeDocument/2006/relationships/tags" Target="../tags/tag294.xml"/><Relationship Id="rId4" Type="http://schemas.openxmlformats.org/officeDocument/2006/relationships/tags" Target="../tags/tag293.xml"/></Relationships>
</file>

<file path=ppt/slides/_rels/slide27.xml.rels><?xml version="1.0" encoding="UTF-8" standalone="yes"?>
<Relationships xmlns="http://schemas.openxmlformats.org/package/2006/relationships"><Relationship Id="rId8" Type="http://schemas.openxmlformats.org/officeDocument/2006/relationships/slideLayout" Target="../slideLayouts/slideLayout1.xml"/><Relationship Id="rId3" Type="http://schemas.openxmlformats.org/officeDocument/2006/relationships/tags" Target="../tags/tag297.xml"/><Relationship Id="rId7" Type="http://schemas.openxmlformats.org/officeDocument/2006/relationships/tags" Target="../tags/tag301.xml"/><Relationship Id="rId2" Type="http://schemas.openxmlformats.org/officeDocument/2006/relationships/tags" Target="../tags/tag296.xml"/><Relationship Id="rId1" Type="http://schemas.openxmlformats.org/officeDocument/2006/relationships/tags" Target="../tags/tag295.xml"/><Relationship Id="rId6" Type="http://schemas.openxmlformats.org/officeDocument/2006/relationships/tags" Target="../tags/tag300.xml"/><Relationship Id="rId5" Type="http://schemas.openxmlformats.org/officeDocument/2006/relationships/tags" Target="../tags/tag299.xml"/><Relationship Id="rId10" Type="http://schemas.openxmlformats.org/officeDocument/2006/relationships/image" Target="../media/image24.jpeg"/><Relationship Id="rId4" Type="http://schemas.openxmlformats.org/officeDocument/2006/relationships/tags" Target="../tags/tag298.xml"/><Relationship Id="rId9" Type="http://schemas.openxmlformats.org/officeDocument/2006/relationships/image" Target="../media/image3.jpeg"/></Relationships>
</file>

<file path=ppt/slides/_rels/slide28.xml.rels><?xml version="1.0" encoding="UTF-8" standalone="yes"?>
<Relationships xmlns="http://schemas.openxmlformats.org/package/2006/relationships"><Relationship Id="rId8" Type="http://schemas.openxmlformats.org/officeDocument/2006/relationships/image" Target="../media/image24.jpeg"/><Relationship Id="rId3" Type="http://schemas.openxmlformats.org/officeDocument/2006/relationships/tags" Target="../tags/tag304.xml"/><Relationship Id="rId7" Type="http://schemas.openxmlformats.org/officeDocument/2006/relationships/slideLayout" Target="../slideLayouts/slideLayout15.xml"/><Relationship Id="rId2" Type="http://schemas.openxmlformats.org/officeDocument/2006/relationships/tags" Target="../tags/tag303.xml"/><Relationship Id="rId1" Type="http://schemas.openxmlformats.org/officeDocument/2006/relationships/tags" Target="../tags/tag302.xml"/><Relationship Id="rId6" Type="http://schemas.openxmlformats.org/officeDocument/2006/relationships/tags" Target="../tags/tag307.xml"/><Relationship Id="rId5" Type="http://schemas.openxmlformats.org/officeDocument/2006/relationships/tags" Target="../tags/tag306.xml"/><Relationship Id="rId4" Type="http://schemas.openxmlformats.org/officeDocument/2006/relationships/tags" Target="../tags/tag305.xml"/></Relationships>
</file>

<file path=ppt/slides/_rels/slide29.xml.rels><?xml version="1.0" encoding="UTF-8" standalone="yes"?>
<Relationships xmlns="http://schemas.openxmlformats.org/package/2006/relationships"><Relationship Id="rId3" Type="http://schemas.openxmlformats.org/officeDocument/2006/relationships/tags" Target="../tags/tag310.xml"/><Relationship Id="rId2" Type="http://schemas.openxmlformats.org/officeDocument/2006/relationships/tags" Target="../tags/tag309.xml"/><Relationship Id="rId1" Type="http://schemas.openxmlformats.org/officeDocument/2006/relationships/tags" Target="../tags/tag308.xml"/><Relationship Id="rId6" Type="http://schemas.openxmlformats.org/officeDocument/2006/relationships/slideLayout" Target="../slideLayouts/slideLayout15.xml"/><Relationship Id="rId5" Type="http://schemas.openxmlformats.org/officeDocument/2006/relationships/tags" Target="../tags/tag312.xml"/><Relationship Id="rId4" Type="http://schemas.openxmlformats.org/officeDocument/2006/relationships/tags" Target="../tags/tag311.xml"/></Relationships>
</file>

<file path=ppt/slides/_rels/slide30.xml.rels><?xml version="1.0" encoding="UTF-8" standalone="yes"?>
<Relationships xmlns="http://schemas.openxmlformats.org/package/2006/relationships"><Relationship Id="rId3" Type="http://schemas.openxmlformats.org/officeDocument/2006/relationships/tags" Target="../tags/tag315.xml"/><Relationship Id="rId2" Type="http://schemas.openxmlformats.org/officeDocument/2006/relationships/tags" Target="../tags/tag314.xml"/><Relationship Id="rId1" Type="http://schemas.openxmlformats.org/officeDocument/2006/relationships/tags" Target="../tags/tag313.xml"/><Relationship Id="rId6" Type="http://schemas.openxmlformats.org/officeDocument/2006/relationships/slideLayout" Target="../slideLayouts/slideLayout15.xml"/><Relationship Id="rId5" Type="http://schemas.openxmlformats.org/officeDocument/2006/relationships/tags" Target="../tags/tag317.xml"/><Relationship Id="rId4" Type="http://schemas.openxmlformats.org/officeDocument/2006/relationships/tags" Target="../tags/tag316.xml"/></Relationships>
</file>

<file path=ppt/slides/_rels/slide31.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tags" Target="../tags/tag320.xml"/><Relationship Id="rId7" Type="http://schemas.openxmlformats.org/officeDocument/2006/relationships/tags" Target="../tags/tag324.xml"/><Relationship Id="rId2" Type="http://schemas.openxmlformats.org/officeDocument/2006/relationships/tags" Target="../tags/tag319.xml"/><Relationship Id="rId1" Type="http://schemas.openxmlformats.org/officeDocument/2006/relationships/tags" Target="../tags/tag318.xml"/><Relationship Id="rId6" Type="http://schemas.openxmlformats.org/officeDocument/2006/relationships/tags" Target="../tags/tag323.xml"/><Relationship Id="rId11" Type="http://schemas.openxmlformats.org/officeDocument/2006/relationships/image" Target="../media/image27.jpeg"/><Relationship Id="rId5" Type="http://schemas.openxmlformats.org/officeDocument/2006/relationships/tags" Target="../tags/tag322.xml"/><Relationship Id="rId10" Type="http://schemas.openxmlformats.org/officeDocument/2006/relationships/image" Target="../media/image26.jpeg"/><Relationship Id="rId4" Type="http://schemas.openxmlformats.org/officeDocument/2006/relationships/tags" Target="../tags/tag321.xml"/><Relationship Id="rId9" Type="http://schemas.openxmlformats.org/officeDocument/2006/relationships/image" Target="../media/image25.jpeg"/></Relationships>
</file>

<file path=ppt/slides/_rels/slide32.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27.xml"/><Relationship Id="rId7" Type="http://schemas.openxmlformats.org/officeDocument/2006/relationships/slideLayout" Target="../slideLayouts/slideLayout1.xml"/><Relationship Id="rId2" Type="http://schemas.openxmlformats.org/officeDocument/2006/relationships/tags" Target="../tags/tag326.xml"/><Relationship Id="rId1" Type="http://schemas.openxmlformats.org/officeDocument/2006/relationships/tags" Target="../tags/tag325.xml"/><Relationship Id="rId6" Type="http://schemas.openxmlformats.org/officeDocument/2006/relationships/tags" Target="../tags/tag330.xml"/><Relationship Id="rId5" Type="http://schemas.openxmlformats.org/officeDocument/2006/relationships/tags" Target="../tags/tag329.xml"/><Relationship Id="rId4" Type="http://schemas.openxmlformats.org/officeDocument/2006/relationships/tags" Target="../tags/tag328.xml"/></Relationships>
</file>

<file path=ppt/slides/_rels/slide33.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tags" Target="../tags/tag333.xml"/><Relationship Id="rId7" Type="http://schemas.openxmlformats.org/officeDocument/2006/relationships/tags" Target="../tags/tag337.xml"/><Relationship Id="rId2" Type="http://schemas.openxmlformats.org/officeDocument/2006/relationships/tags" Target="../tags/tag332.xml"/><Relationship Id="rId1" Type="http://schemas.openxmlformats.org/officeDocument/2006/relationships/tags" Target="../tags/tag331.xml"/><Relationship Id="rId6" Type="http://schemas.openxmlformats.org/officeDocument/2006/relationships/tags" Target="../tags/tag336.xml"/><Relationship Id="rId5" Type="http://schemas.openxmlformats.org/officeDocument/2006/relationships/tags" Target="../tags/tag335.xml"/><Relationship Id="rId4" Type="http://schemas.openxmlformats.org/officeDocument/2006/relationships/tags" Target="../tags/tag334.xml"/><Relationship Id="rId9" Type="http://schemas.openxmlformats.org/officeDocument/2006/relationships/image" Target="../media/image28.jpeg"/></Relationships>
</file>

<file path=ppt/slides/_rels/slide34.xml.rels><?xml version="1.0" encoding="UTF-8" standalone="yes"?>
<Relationships xmlns="http://schemas.openxmlformats.org/package/2006/relationships"><Relationship Id="rId3" Type="http://schemas.openxmlformats.org/officeDocument/2006/relationships/tags" Target="../tags/tag340.xml"/><Relationship Id="rId7" Type="http://schemas.openxmlformats.org/officeDocument/2006/relationships/image" Target="../media/image29.jpeg"/><Relationship Id="rId2" Type="http://schemas.openxmlformats.org/officeDocument/2006/relationships/tags" Target="../tags/tag339.xml"/><Relationship Id="rId1" Type="http://schemas.openxmlformats.org/officeDocument/2006/relationships/tags" Target="../tags/tag338.xml"/><Relationship Id="rId6" Type="http://schemas.openxmlformats.org/officeDocument/2006/relationships/slideLayout" Target="../slideLayouts/slideLayout16.xml"/><Relationship Id="rId5" Type="http://schemas.openxmlformats.org/officeDocument/2006/relationships/tags" Target="../tags/tag342.xml"/><Relationship Id="rId4" Type="http://schemas.openxmlformats.org/officeDocument/2006/relationships/tags" Target="../tags/tag341.xml"/></Relationships>
</file>

<file path=ppt/slides/_rels/slide35.xml.rels><?xml version="1.0" encoding="UTF-8" standalone="yes"?>
<Relationships xmlns="http://schemas.openxmlformats.org/package/2006/relationships"><Relationship Id="rId3" Type="http://schemas.openxmlformats.org/officeDocument/2006/relationships/tags" Target="../tags/tag345.xml"/><Relationship Id="rId7" Type="http://schemas.openxmlformats.org/officeDocument/2006/relationships/image" Target="../media/image28.jpeg"/><Relationship Id="rId2" Type="http://schemas.openxmlformats.org/officeDocument/2006/relationships/tags" Target="../tags/tag344.xml"/><Relationship Id="rId1" Type="http://schemas.openxmlformats.org/officeDocument/2006/relationships/tags" Target="../tags/tag343.xml"/><Relationship Id="rId6" Type="http://schemas.openxmlformats.org/officeDocument/2006/relationships/slideLayout" Target="../slideLayouts/slideLayout16.xml"/><Relationship Id="rId5" Type="http://schemas.openxmlformats.org/officeDocument/2006/relationships/tags" Target="../tags/tag347.xml"/><Relationship Id="rId4" Type="http://schemas.openxmlformats.org/officeDocument/2006/relationships/tags" Target="../tags/tag346.xml"/></Relationships>
</file>

<file path=ppt/slides/_rels/slide36.xml.rels><?xml version="1.0" encoding="UTF-8" standalone="yes"?>
<Relationships xmlns="http://schemas.openxmlformats.org/package/2006/relationships"><Relationship Id="rId3" Type="http://schemas.openxmlformats.org/officeDocument/2006/relationships/tags" Target="../tags/tag350.xml"/><Relationship Id="rId2" Type="http://schemas.openxmlformats.org/officeDocument/2006/relationships/tags" Target="../tags/tag349.xml"/><Relationship Id="rId1" Type="http://schemas.openxmlformats.org/officeDocument/2006/relationships/tags" Target="../tags/tag348.xml"/><Relationship Id="rId5" Type="http://schemas.openxmlformats.org/officeDocument/2006/relationships/slideLayout" Target="../slideLayouts/slideLayout16.xml"/><Relationship Id="rId4" Type="http://schemas.openxmlformats.org/officeDocument/2006/relationships/tags" Target="../tags/tag351.xml"/></Relationships>
</file>

<file path=ppt/slides/_rels/slide37.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354.xml"/><Relationship Id="rId7" Type="http://schemas.openxmlformats.org/officeDocument/2006/relationships/slideLayout" Target="../slideLayouts/slideLayout1.xml"/><Relationship Id="rId2" Type="http://schemas.openxmlformats.org/officeDocument/2006/relationships/tags" Target="../tags/tag353.xml"/><Relationship Id="rId1" Type="http://schemas.openxmlformats.org/officeDocument/2006/relationships/tags" Target="../tags/tag352.xml"/><Relationship Id="rId6" Type="http://schemas.openxmlformats.org/officeDocument/2006/relationships/tags" Target="../tags/tag357.xml"/><Relationship Id="rId5" Type="http://schemas.openxmlformats.org/officeDocument/2006/relationships/tags" Target="../tags/tag356.xml"/><Relationship Id="rId4" Type="http://schemas.openxmlformats.org/officeDocument/2006/relationships/tags" Target="../tags/tag355.xml"/></Relationships>
</file>

<file path=ppt/slides/_rels/slide38.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tags" Target="../tags/tag360.xml"/><Relationship Id="rId7" Type="http://schemas.openxmlformats.org/officeDocument/2006/relationships/tags" Target="../tags/tag364.xml"/><Relationship Id="rId2" Type="http://schemas.openxmlformats.org/officeDocument/2006/relationships/tags" Target="../tags/tag359.xml"/><Relationship Id="rId1" Type="http://schemas.openxmlformats.org/officeDocument/2006/relationships/tags" Target="../tags/tag358.xml"/><Relationship Id="rId6" Type="http://schemas.openxmlformats.org/officeDocument/2006/relationships/tags" Target="../tags/tag363.xml"/><Relationship Id="rId5" Type="http://schemas.openxmlformats.org/officeDocument/2006/relationships/tags" Target="../tags/tag362.xml"/><Relationship Id="rId4" Type="http://schemas.openxmlformats.org/officeDocument/2006/relationships/tags" Target="../tags/tag361.xml"/><Relationship Id="rId9" Type="http://schemas.openxmlformats.org/officeDocument/2006/relationships/image" Target="../media/image30.png"/></Relationships>
</file>

<file path=ppt/slides/_rels/slide39.xml.rels><?xml version="1.0" encoding="UTF-8" standalone="yes"?>
<Relationships xmlns="http://schemas.openxmlformats.org/package/2006/relationships"><Relationship Id="rId3" Type="http://schemas.openxmlformats.org/officeDocument/2006/relationships/tags" Target="../tags/tag367.xml"/><Relationship Id="rId7" Type="http://schemas.openxmlformats.org/officeDocument/2006/relationships/slideLayout" Target="../slideLayouts/slideLayout16.xml"/><Relationship Id="rId2" Type="http://schemas.openxmlformats.org/officeDocument/2006/relationships/tags" Target="../tags/tag366.xml"/><Relationship Id="rId1" Type="http://schemas.openxmlformats.org/officeDocument/2006/relationships/tags" Target="../tags/tag365.xml"/><Relationship Id="rId6" Type="http://schemas.openxmlformats.org/officeDocument/2006/relationships/tags" Target="../tags/tag370.xml"/><Relationship Id="rId5" Type="http://schemas.openxmlformats.org/officeDocument/2006/relationships/tags" Target="../tags/tag369.xml"/><Relationship Id="rId4" Type="http://schemas.openxmlformats.org/officeDocument/2006/relationships/tags" Target="../tags/tag368.xml"/></Relationships>
</file>

<file path=ppt/slides/_rels/slide40.xml.rels><?xml version="1.0" encoding="UTF-8" standalone="yes"?>
<Relationships xmlns="http://schemas.openxmlformats.org/package/2006/relationships"><Relationship Id="rId3" Type="http://schemas.openxmlformats.org/officeDocument/2006/relationships/tags" Target="../tags/tag373.xml"/><Relationship Id="rId2" Type="http://schemas.openxmlformats.org/officeDocument/2006/relationships/tags" Target="../tags/tag372.xml"/><Relationship Id="rId1" Type="http://schemas.openxmlformats.org/officeDocument/2006/relationships/tags" Target="../tags/tag371.xml"/><Relationship Id="rId5" Type="http://schemas.openxmlformats.org/officeDocument/2006/relationships/slideLayout" Target="../slideLayouts/slideLayout16.xml"/><Relationship Id="rId4" Type="http://schemas.openxmlformats.org/officeDocument/2006/relationships/tags" Target="../tags/tag374.xml"/></Relationships>
</file>

<file path=ppt/slides/_rels/slide41.xml.rels><?xml version="1.0" encoding="UTF-8" standalone="yes"?>
<Relationships xmlns="http://schemas.openxmlformats.org/package/2006/relationships"><Relationship Id="rId3" Type="http://schemas.openxmlformats.org/officeDocument/2006/relationships/tags" Target="../tags/tag377.xml"/><Relationship Id="rId2" Type="http://schemas.openxmlformats.org/officeDocument/2006/relationships/tags" Target="../tags/tag376.xml"/><Relationship Id="rId1" Type="http://schemas.openxmlformats.org/officeDocument/2006/relationships/tags" Target="../tags/tag375.xml"/><Relationship Id="rId5" Type="http://schemas.openxmlformats.org/officeDocument/2006/relationships/slideLayout" Target="../slideLayouts/slideLayout16.xml"/><Relationship Id="rId4" Type="http://schemas.openxmlformats.org/officeDocument/2006/relationships/tags" Target="../tags/tag378.xml"/></Relationships>
</file>

<file path=ppt/slides/_rels/slide42.xml.rels><?xml version="1.0" encoding="UTF-8" standalone="yes"?>
<Relationships xmlns="http://schemas.openxmlformats.org/package/2006/relationships"><Relationship Id="rId3" Type="http://schemas.openxmlformats.org/officeDocument/2006/relationships/tags" Target="../tags/tag381.xml"/><Relationship Id="rId7" Type="http://schemas.openxmlformats.org/officeDocument/2006/relationships/image" Target="../media/image31.png"/><Relationship Id="rId2" Type="http://schemas.openxmlformats.org/officeDocument/2006/relationships/tags" Target="../tags/tag380.xml"/><Relationship Id="rId1" Type="http://schemas.openxmlformats.org/officeDocument/2006/relationships/tags" Target="../tags/tag379.xml"/><Relationship Id="rId6" Type="http://schemas.openxmlformats.org/officeDocument/2006/relationships/slideLayout" Target="../slideLayouts/slideLayout16.xml"/><Relationship Id="rId5" Type="http://schemas.openxmlformats.org/officeDocument/2006/relationships/tags" Target="../tags/tag383.xml"/><Relationship Id="rId4" Type="http://schemas.openxmlformats.org/officeDocument/2006/relationships/tags" Target="../tags/tag382.xml"/></Relationships>
</file>

<file path=ppt/slides/_rels/slide43.xml.rels><?xml version="1.0" encoding="UTF-8" standalone="yes"?>
<Relationships xmlns="http://schemas.openxmlformats.org/package/2006/relationships"><Relationship Id="rId3" Type="http://schemas.openxmlformats.org/officeDocument/2006/relationships/tags" Target="../tags/tag386.xml"/><Relationship Id="rId7" Type="http://schemas.openxmlformats.org/officeDocument/2006/relationships/image" Target="../media/image31.png"/><Relationship Id="rId2" Type="http://schemas.openxmlformats.org/officeDocument/2006/relationships/tags" Target="../tags/tag385.xml"/><Relationship Id="rId1" Type="http://schemas.openxmlformats.org/officeDocument/2006/relationships/tags" Target="../tags/tag384.xml"/><Relationship Id="rId6" Type="http://schemas.openxmlformats.org/officeDocument/2006/relationships/slideLayout" Target="../slideLayouts/slideLayout16.xml"/><Relationship Id="rId5" Type="http://schemas.openxmlformats.org/officeDocument/2006/relationships/tags" Target="../tags/tag388.xml"/><Relationship Id="rId4" Type="http://schemas.openxmlformats.org/officeDocument/2006/relationships/tags" Target="../tags/tag387.xml"/></Relationships>
</file>

<file path=ppt/slides/_rels/slide44.xml.rels><?xml version="1.0" encoding="UTF-8" standalone="yes"?>
<Relationships xmlns="http://schemas.openxmlformats.org/package/2006/relationships"><Relationship Id="rId3" Type="http://schemas.openxmlformats.org/officeDocument/2006/relationships/tags" Target="../tags/tag391.xml"/><Relationship Id="rId2" Type="http://schemas.openxmlformats.org/officeDocument/2006/relationships/tags" Target="../tags/tag390.xml"/><Relationship Id="rId1" Type="http://schemas.openxmlformats.org/officeDocument/2006/relationships/tags" Target="../tags/tag389.xml"/><Relationship Id="rId6" Type="http://schemas.openxmlformats.org/officeDocument/2006/relationships/slideLayout" Target="../slideLayouts/slideLayout16.xml"/><Relationship Id="rId5" Type="http://schemas.openxmlformats.org/officeDocument/2006/relationships/tags" Target="../tags/tag393.xml"/><Relationship Id="rId4" Type="http://schemas.openxmlformats.org/officeDocument/2006/relationships/tags" Target="../tags/tag392.xml"/></Relationships>
</file>

<file path=ppt/slides/_rels/slide45.xml.rels><?xml version="1.0" encoding="UTF-8" standalone="yes"?>
<Relationships xmlns="http://schemas.openxmlformats.org/package/2006/relationships"><Relationship Id="rId3" Type="http://schemas.openxmlformats.org/officeDocument/2006/relationships/tags" Target="../tags/tag396.xml"/><Relationship Id="rId2" Type="http://schemas.openxmlformats.org/officeDocument/2006/relationships/tags" Target="../tags/tag395.xml"/><Relationship Id="rId1" Type="http://schemas.openxmlformats.org/officeDocument/2006/relationships/tags" Target="../tags/tag394.xml"/><Relationship Id="rId6" Type="http://schemas.openxmlformats.org/officeDocument/2006/relationships/slideLayout" Target="../slideLayouts/slideLayout16.xml"/><Relationship Id="rId5" Type="http://schemas.openxmlformats.org/officeDocument/2006/relationships/tags" Target="../tags/tag398.xml"/><Relationship Id="rId4" Type="http://schemas.openxmlformats.org/officeDocument/2006/relationships/tags" Target="../tags/tag397.xml"/></Relationships>
</file>

<file path=ppt/slides/_rels/slide46.xml.rels><?xml version="1.0" encoding="UTF-8" standalone="yes"?>
<Relationships xmlns="http://schemas.openxmlformats.org/package/2006/relationships"><Relationship Id="rId3" Type="http://schemas.openxmlformats.org/officeDocument/2006/relationships/tags" Target="../tags/tag401.xml"/><Relationship Id="rId2" Type="http://schemas.openxmlformats.org/officeDocument/2006/relationships/tags" Target="../tags/tag400.xml"/><Relationship Id="rId1" Type="http://schemas.openxmlformats.org/officeDocument/2006/relationships/tags" Target="../tags/tag399.xml"/><Relationship Id="rId5" Type="http://schemas.openxmlformats.org/officeDocument/2006/relationships/slideLayout" Target="../slideLayouts/slideLayout16.xml"/><Relationship Id="rId4" Type="http://schemas.openxmlformats.org/officeDocument/2006/relationships/tags" Target="../tags/tag402.xml"/></Relationships>
</file>

<file path=ppt/slides/_rels/slide47.xml.rels><?xml version="1.0" encoding="UTF-8" standalone="yes"?>
<Relationships xmlns="http://schemas.openxmlformats.org/package/2006/relationships"><Relationship Id="rId3" Type="http://schemas.openxmlformats.org/officeDocument/2006/relationships/tags" Target="../tags/tag405.xml"/><Relationship Id="rId2" Type="http://schemas.openxmlformats.org/officeDocument/2006/relationships/tags" Target="../tags/tag404.xml"/><Relationship Id="rId1" Type="http://schemas.openxmlformats.org/officeDocument/2006/relationships/tags" Target="../tags/tag403.xml"/><Relationship Id="rId5" Type="http://schemas.openxmlformats.org/officeDocument/2006/relationships/slideLayout" Target="../slideLayouts/slideLayout16.xml"/><Relationship Id="rId4" Type="http://schemas.openxmlformats.org/officeDocument/2006/relationships/tags" Target="../tags/tag406.xml"/></Relationships>
</file>

<file path=ppt/slides/_rels/slide48.xml.rels><?xml version="1.0" encoding="UTF-8" standalone="yes"?>
<Relationships xmlns="http://schemas.openxmlformats.org/package/2006/relationships"><Relationship Id="rId3" Type="http://schemas.openxmlformats.org/officeDocument/2006/relationships/tags" Target="../tags/tag409.xml"/><Relationship Id="rId2" Type="http://schemas.openxmlformats.org/officeDocument/2006/relationships/tags" Target="../tags/tag408.xml"/><Relationship Id="rId1" Type="http://schemas.openxmlformats.org/officeDocument/2006/relationships/tags" Target="../tags/tag407.xml"/><Relationship Id="rId5" Type="http://schemas.openxmlformats.org/officeDocument/2006/relationships/slideLayout" Target="../slideLayouts/slideLayout16.xml"/><Relationship Id="rId4" Type="http://schemas.openxmlformats.org/officeDocument/2006/relationships/tags" Target="../tags/tag410.xml"/></Relationships>
</file>

<file path=ppt/slides/_rels/slide49.xml.rels><?xml version="1.0" encoding="UTF-8" standalone="yes"?>
<Relationships xmlns="http://schemas.openxmlformats.org/package/2006/relationships"><Relationship Id="rId3" Type="http://schemas.openxmlformats.org/officeDocument/2006/relationships/tags" Target="../tags/tag413.xml"/><Relationship Id="rId2" Type="http://schemas.openxmlformats.org/officeDocument/2006/relationships/tags" Target="../tags/tag412.xml"/><Relationship Id="rId1" Type="http://schemas.openxmlformats.org/officeDocument/2006/relationships/tags" Target="../tags/tag411.xml"/><Relationship Id="rId5" Type="http://schemas.openxmlformats.org/officeDocument/2006/relationships/slideLayout" Target="../slideLayouts/slideLayout16.xml"/><Relationship Id="rId4" Type="http://schemas.openxmlformats.org/officeDocument/2006/relationships/tags" Target="../tags/tag414.xml"/></Relationships>
</file>

<file path=ppt/slides/_rels/slide50.xml.rels><?xml version="1.0" encoding="UTF-8" standalone="yes"?>
<Relationships xmlns="http://schemas.openxmlformats.org/package/2006/relationships"><Relationship Id="rId3" Type="http://schemas.openxmlformats.org/officeDocument/2006/relationships/tags" Target="../tags/tag417.xml"/><Relationship Id="rId2" Type="http://schemas.openxmlformats.org/officeDocument/2006/relationships/tags" Target="../tags/tag416.xml"/><Relationship Id="rId1" Type="http://schemas.openxmlformats.org/officeDocument/2006/relationships/tags" Target="../tags/tag415.xml"/><Relationship Id="rId5" Type="http://schemas.openxmlformats.org/officeDocument/2006/relationships/slideLayout" Target="../slideLayouts/slideLayout16.xml"/><Relationship Id="rId4" Type="http://schemas.openxmlformats.org/officeDocument/2006/relationships/tags" Target="../tags/tag418.xml"/></Relationships>
</file>

<file path=ppt/slides/_rels/slide5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421.xml"/><Relationship Id="rId7" Type="http://schemas.openxmlformats.org/officeDocument/2006/relationships/slideLayout" Target="../slideLayouts/slideLayout17.xml"/><Relationship Id="rId2" Type="http://schemas.openxmlformats.org/officeDocument/2006/relationships/tags" Target="../tags/tag420.xml"/><Relationship Id="rId1" Type="http://schemas.openxmlformats.org/officeDocument/2006/relationships/tags" Target="../tags/tag419.xml"/><Relationship Id="rId6" Type="http://schemas.openxmlformats.org/officeDocument/2006/relationships/tags" Target="../tags/tag424.xml"/><Relationship Id="rId5" Type="http://schemas.openxmlformats.org/officeDocument/2006/relationships/tags" Target="../tags/tag423.xml"/><Relationship Id="rId4" Type="http://schemas.openxmlformats.org/officeDocument/2006/relationships/tags" Target="../tags/tag422.xml"/></Relationships>
</file>

<file path=ppt/slides/_rels/slide5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427.xml"/><Relationship Id="rId7" Type="http://schemas.openxmlformats.org/officeDocument/2006/relationships/tags" Target="../tags/tag431.xml"/><Relationship Id="rId2" Type="http://schemas.openxmlformats.org/officeDocument/2006/relationships/tags" Target="../tags/tag426.xml"/><Relationship Id="rId1" Type="http://schemas.openxmlformats.org/officeDocument/2006/relationships/tags" Target="../tags/tag425.xml"/><Relationship Id="rId6" Type="http://schemas.openxmlformats.org/officeDocument/2006/relationships/tags" Target="../tags/tag430.xml"/><Relationship Id="rId5" Type="http://schemas.openxmlformats.org/officeDocument/2006/relationships/tags" Target="../tags/tag429.xml"/><Relationship Id="rId4" Type="http://schemas.openxmlformats.org/officeDocument/2006/relationships/tags" Target="../tags/tag428.xml"/><Relationship Id="rId9" Type="http://schemas.openxmlformats.org/officeDocument/2006/relationships/image" Target="../media/image3.jpeg"/></Relationships>
</file>

<file path=ppt/slides/_rels/slide53.xml.rels><?xml version="1.0" encoding="UTF-8" standalone="yes"?>
<Relationships xmlns="http://schemas.openxmlformats.org/package/2006/relationships"><Relationship Id="rId8" Type="http://schemas.openxmlformats.org/officeDocument/2006/relationships/tags" Target="../tags/tag439.xml"/><Relationship Id="rId3" Type="http://schemas.openxmlformats.org/officeDocument/2006/relationships/tags" Target="../tags/tag434.xml"/><Relationship Id="rId7" Type="http://schemas.openxmlformats.org/officeDocument/2006/relationships/tags" Target="../tags/tag438.xml"/><Relationship Id="rId2" Type="http://schemas.openxmlformats.org/officeDocument/2006/relationships/tags" Target="../tags/tag433.xml"/><Relationship Id="rId1" Type="http://schemas.openxmlformats.org/officeDocument/2006/relationships/tags" Target="../tags/tag432.xml"/><Relationship Id="rId6" Type="http://schemas.openxmlformats.org/officeDocument/2006/relationships/tags" Target="../tags/tag437.xml"/><Relationship Id="rId5" Type="http://schemas.openxmlformats.org/officeDocument/2006/relationships/tags" Target="../tags/tag436.xml"/><Relationship Id="rId10" Type="http://schemas.openxmlformats.org/officeDocument/2006/relationships/image" Target="../media/image3.jpeg"/><Relationship Id="rId4" Type="http://schemas.openxmlformats.org/officeDocument/2006/relationships/tags" Target="../tags/tag435.xml"/><Relationship Id="rId9" Type="http://schemas.openxmlformats.org/officeDocument/2006/relationships/slideLayout" Target="../slideLayouts/slideLayout17.xml"/></Relationships>
</file>

<file path=ppt/slides/_rels/slide54.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442.xml"/><Relationship Id="rId7" Type="http://schemas.openxmlformats.org/officeDocument/2006/relationships/tags" Target="../tags/tag446.xml"/><Relationship Id="rId2" Type="http://schemas.openxmlformats.org/officeDocument/2006/relationships/tags" Target="../tags/tag441.xml"/><Relationship Id="rId1" Type="http://schemas.openxmlformats.org/officeDocument/2006/relationships/tags" Target="../tags/tag440.xml"/><Relationship Id="rId6" Type="http://schemas.openxmlformats.org/officeDocument/2006/relationships/tags" Target="../tags/tag445.xml"/><Relationship Id="rId5" Type="http://schemas.openxmlformats.org/officeDocument/2006/relationships/tags" Target="../tags/tag444.xml"/><Relationship Id="rId4" Type="http://schemas.openxmlformats.org/officeDocument/2006/relationships/tags" Target="../tags/tag443.xml"/><Relationship Id="rId9" Type="http://schemas.openxmlformats.org/officeDocument/2006/relationships/image" Target="../media/image3.jpeg"/></Relationships>
</file>

<file path=ppt/slides/_rels/slide55.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449.xml"/><Relationship Id="rId7" Type="http://schemas.openxmlformats.org/officeDocument/2006/relationships/tags" Target="../tags/tag453.xml"/><Relationship Id="rId2" Type="http://schemas.openxmlformats.org/officeDocument/2006/relationships/tags" Target="../tags/tag448.xml"/><Relationship Id="rId1" Type="http://schemas.openxmlformats.org/officeDocument/2006/relationships/tags" Target="../tags/tag447.xml"/><Relationship Id="rId6" Type="http://schemas.openxmlformats.org/officeDocument/2006/relationships/tags" Target="../tags/tag452.xml"/><Relationship Id="rId5" Type="http://schemas.openxmlformats.org/officeDocument/2006/relationships/tags" Target="../tags/tag451.xml"/><Relationship Id="rId4" Type="http://schemas.openxmlformats.org/officeDocument/2006/relationships/tags" Target="../tags/tag450.xml"/><Relationship Id="rId9" Type="http://schemas.openxmlformats.org/officeDocument/2006/relationships/image" Target="../media/image3.jpeg"/></Relationships>
</file>

<file path=ppt/slides/_rels/slide56.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456.xml"/><Relationship Id="rId7" Type="http://schemas.openxmlformats.org/officeDocument/2006/relationships/tags" Target="../tags/tag460.xml"/><Relationship Id="rId2" Type="http://schemas.openxmlformats.org/officeDocument/2006/relationships/tags" Target="../tags/tag455.xml"/><Relationship Id="rId1" Type="http://schemas.openxmlformats.org/officeDocument/2006/relationships/tags" Target="../tags/tag454.xml"/><Relationship Id="rId6" Type="http://schemas.openxmlformats.org/officeDocument/2006/relationships/tags" Target="../tags/tag459.xml"/><Relationship Id="rId5" Type="http://schemas.openxmlformats.org/officeDocument/2006/relationships/tags" Target="../tags/tag458.xml"/><Relationship Id="rId4" Type="http://schemas.openxmlformats.org/officeDocument/2006/relationships/tags" Target="../tags/tag457.xml"/><Relationship Id="rId9" Type="http://schemas.openxmlformats.org/officeDocument/2006/relationships/image" Target="../media/image3.jpeg"/></Relationships>
</file>

<file path=ppt/slides/_rels/slide57.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463.xml"/><Relationship Id="rId7" Type="http://schemas.openxmlformats.org/officeDocument/2006/relationships/tags" Target="../tags/tag467.xml"/><Relationship Id="rId2" Type="http://schemas.openxmlformats.org/officeDocument/2006/relationships/tags" Target="../tags/tag462.xml"/><Relationship Id="rId1" Type="http://schemas.openxmlformats.org/officeDocument/2006/relationships/tags" Target="../tags/tag461.xml"/><Relationship Id="rId6" Type="http://schemas.openxmlformats.org/officeDocument/2006/relationships/tags" Target="../tags/tag466.xml"/><Relationship Id="rId5" Type="http://schemas.openxmlformats.org/officeDocument/2006/relationships/tags" Target="../tags/tag465.xml"/><Relationship Id="rId4" Type="http://schemas.openxmlformats.org/officeDocument/2006/relationships/tags" Target="../tags/tag464.xml"/><Relationship Id="rId9" Type="http://schemas.openxmlformats.org/officeDocument/2006/relationships/image" Target="../media/image3.jpeg"/></Relationships>
</file>

<file path=ppt/slides/_rels/slide58.xml.rels><?xml version="1.0" encoding="UTF-8" standalone="yes"?>
<Relationships xmlns="http://schemas.openxmlformats.org/package/2006/relationships"><Relationship Id="rId3" Type="http://schemas.openxmlformats.org/officeDocument/2006/relationships/tags" Target="../tags/tag470.xml"/><Relationship Id="rId2" Type="http://schemas.openxmlformats.org/officeDocument/2006/relationships/tags" Target="../tags/tag469.xml"/><Relationship Id="rId1" Type="http://schemas.openxmlformats.org/officeDocument/2006/relationships/tags" Target="../tags/tag468.xml"/><Relationship Id="rId6" Type="http://schemas.openxmlformats.org/officeDocument/2006/relationships/slideLayout" Target="../slideLayouts/slideLayout16.xml"/><Relationship Id="rId5" Type="http://schemas.openxmlformats.org/officeDocument/2006/relationships/tags" Target="../tags/tag472.xml"/><Relationship Id="rId4" Type="http://schemas.openxmlformats.org/officeDocument/2006/relationships/tags" Target="../tags/tag471.xml"/></Relationships>
</file>

<file path=ppt/slides/_rels/slide59.xml.rels><?xml version="1.0" encoding="UTF-8" standalone="yes"?>
<Relationships xmlns="http://schemas.openxmlformats.org/package/2006/relationships"><Relationship Id="rId3" Type="http://schemas.openxmlformats.org/officeDocument/2006/relationships/tags" Target="../tags/tag475.xml"/><Relationship Id="rId2" Type="http://schemas.openxmlformats.org/officeDocument/2006/relationships/tags" Target="../tags/tag474.xml"/><Relationship Id="rId1" Type="http://schemas.openxmlformats.org/officeDocument/2006/relationships/tags" Target="../tags/tag473.xml"/><Relationship Id="rId6" Type="http://schemas.openxmlformats.org/officeDocument/2006/relationships/slideLayout" Target="../slideLayouts/slideLayout16.xml"/><Relationship Id="rId5" Type="http://schemas.openxmlformats.org/officeDocument/2006/relationships/tags" Target="../tags/tag477.xml"/><Relationship Id="rId4" Type="http://schemas.openxmlformats.org/officeDocument/2006/relationships/tags" Target="../tags/tag476.xml"/></Relationships>
</file>

<file path=ppt/slides/_rels/slide60.xml.rels><?xml version="1.0" encoding="UTF-8" standalone="yes"?>
<Relationships xmlns="http://schemas.openxmlformats.org/package/2006/relationships"><Relationship Id="rId3" Type="http://schemas.openxmlformats.org/officeDocument/2006/relationships/tags" Target="../tags/tag480.xml"/><Relationship Id="rId7" Type="http://schemas.openxmlformats.org/officeDocument/2006/relationships/slideLayout" Target="../slideLayouts/slideLayout16.xml"/><Relationship Id="rId2" Type="http://schemas.openxmlformats.org/officeDocument/2006/relationships/tags" Target="../tags/tag479.xml"/><Relationship Id="rId1" Type="http://schemas.openxmlformats.org/officeDocument/2006/relationships/tags" Target="../tags/tag478.xml"/><Relationship Id="rId6" Type="http://schemas.openxmlformats.org/officeDocument/2006/relationships/tags" Target="../tags/tag483.xml"/><Relationship Id="rId5" Type="http://schemas.openxmlformats.org/officeDocument/2006/relationships/tags" Target="../tags/tag482.xml"/><Relationship Id="rId4" Type="http://schemas.openxmlformats.org/officeDocument/2006/relationships/tags" Target="../tags/tag481.xml"/></Relationships>
</file>

<file path=ppt/slides/_rels/slide6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486.xml"/><Relationship Id="rId7" Type="http://schemas.openxmlformats.org/officeDocument/2006/relationships/slideLayout" Target="../slideLayouts/slideLayout17.xml"/><Relationship Id="rId2" Type="http://schemas.openxmlformats.org/officeDocument/2006/relationships/tags" Target="../tags/tag485.xml"/><Relationship Id="rId1" Type="http://schemas.openxmlformats.org/officeDocument/2006/relationships/tags" Target="../tags/tag484.xml"/><Relationship Id="rId6" Type="http://schemas.openxmlformats.org/officeDocument/2006/relationships/tags" Target="../tags/tag489.xml"/><Relationship Id="rId5" Type="http://schemas.openxmlformats.org/officeDocument/2006/relationships/tags" Target="../tags/tag488.xml"/><Relationship Id="rId4" Type="http://schemas.openxmlformats.org/officeDocument/2006/relationships/tags" Target="../tags/tag487.xml"/></Relationships>
</file>

<file path=ppt/slides/_rels/slide6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492.xml"/><Relationship Id="rId7" Type="http://schemas.openxmlformats.org/officeDocument/2006/relationships/tags" Target="../tags/tag496.xml"/><Relationship Id="rId2" Type="http://schemas.openxmlformats.org/officeDocument/2006/relationships/tags" Target="../tags/tag491.xml"/><Relationship Id="rId1" Type="http://schemas.openxmlformats.org/officeDocument/2006/relationships/tags" Target="../tags/tag490.xml"/><Relationship Id="rId6" Type="http://schemas.openxmlformats.org/officeDocument/2006/relationships/tags" Target="../tags/tag495.xml"/><Relationship Id="rId5" Type="http://schemas.openxmlformats.org/officeDocument/2006/relationships/tags" Target="../tags/tag494.xml"/><Relationship Id="rId4" Type="http://schemas.openxmlformats.org/officeDocument/2006/relationships/tags" Target="../tags/tag493.xml"/><Relationship Id="rId9" Type="http://schemas.openxmlformats.org/officeDocument/2006/relationships/image" Target="../media/image3.jpeg"/></Relationships>
</file>

<file path=ppt/slides/_rels/slide63.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499.xml"/><Relationship Id="rId7" Type="http://schemas.openxmlformats.org/officeDocument/2006/relationships/tags" Target="../tags/tag503.xml"/><Relationship Id="rId2" Type="http://schemas.openxmlformats.org/officeDocument/2006/relationships/tags" Target="../tags/tag498.xml"/><Relationship Id="rId1" Type="http://schemas.openxmlformats.org/officeDocument/2006/relationships/tags" Target="../tags/tag497.xml"/><Relationship Id="rId6" Type="http://schemas.openxmlformats.org/officeDocument/2006/relationships/tags" Target="../tags/tag502.xml"/><Relationship Id="rId5" Type="http://schemas.openxmlformats.org/officeDocument/2006/relationships/tags" Target="../tags/tag501.xml"/><Relationship Id="rId4" Type="http://schemas.openxmlformats.org/officeDocument/2006/relationships/tags" Target="../tags/tag500.xml"/><Relationship Id="rId9" Type="http://schemas.openxmlformats.org/officeDocument/2006/relationships/image" Target="../media/image3.jpeg"/></Relationships>
</file>

<file path=ppt/slides/_rels/slide64.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06.xml"/><Relationship Id="rId7" Type="http://schemas.openxmlformats.org/officeDocument/2006/relationships/tags" Target="../tags/tag510.xml"/><Relationship Id="rId2" Type="http://schemas.openxmlformats.org/officeDocument/2006/relationships/tags" Target="../tags/tag505.xml"/><Relationship Id="rId1" Type="http://schemas.openxmlformats.org/officeDocument/2006/relationships/tags" Target="../tags/tag504.xml"/><Relationship Id="rId6" Type="http://schemas.openxmlformats.org/officeDocument/2006/relationships/tags" Target="../tags/tag509.xml"/><Relationship Id="rId5" Type="http://schemas.openxmlformats.org/officeDocument/2006/relationships/tags" Target="../tags/tag508.xml"/><Relationship Id="rId4" Type="http://schemas.openxmlformats.org/officeDocument/2006/relationships/tags" Target="../tags/tag507.xml"/><Relationship Id="rId9" Type="http://schemas.openxmlformats.org/officeDocument/2006/relationships/image" Target="../media/image3.jpeg"/></Relationships>
</file>

<file path=ppt/slides/_rels/slide65.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13.xml"/><Relationship Id="rId7" Type="http://schemas.openxmlformats.org/officeDocument/2006/relationships/tags" Target="../tags/tag517.xml"/><Relationship Id="rId2" Type="http://schemas.openxmlformats.org/officeDocument/2006/relationships/tags" Target="../tags/tag512.xml"/><Relationship Id="rId1" Type="http://schemas.openxmlformats.org/officeDocument/2006/relationships/tags" Target="../tags/tag511.xml"/><Relationship Id="rId6" Type="http://schemas.openxmlformats.org/officeDocument/2006/relationships/tags" Target="../tags/tag516.xml"/><Relationship Id="rId5" Type="http://schemas.openxmlformats.org/officeDocument/2006/relationships/tags" Target="../tags/tag515.xml"/><Relationship Id="rId4" Type="http://schemas.openxmlformats.org/officeDocument/2006/relationships/tags" Target="../tags/tag514.xml"/><Relationship Id="rId9" Type="http://schemas.openxmlformats.org/officeDocument/2006/relationships/image" Target="../media/image3.jpeg"/></Relationships>
</file>

<file path=ppt/slides/_rels/slide66.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20.xml"/><Relationship Id="rId7" Type="http://schemas.openxmlformats.org/officeDocument/2006/relationships/tags" Target="../tags/tag524.xml"/><Relationship Id="rId2" Type="http://schemas.openxmlformats.org/officeDocument/2006/relationships/tags" Target="../tags/tag519.xml"/><Relationship Id="rId1" Type="http://schemas.openxmlformats.org/officeDocument/2006/relationships/tags" Target="../tags/tag518.xml"/><Relationship Id="rId6" Type="http://schemas.openxmlformats.org/officeDocument/2006/relationships/tags" Target="../tags/tag523.xml"/><Relationship Id="rId5" Type="http://schemas.openxmlformats.org/officeDocument/2006/relationships/tags" Target="../tags/tag522.xml"/><Relationship Id="rId4" Type="http://schemas.openxmlformats.org/officeDocument/2006/relationships/tags" Target="../tags/tag521.xml"/><Relationship Id="rId9" Type="http://schemas.openxmlformats.org/officeDocument/2006/relationships/image" Target="../media/image3.jpeg"/></Relationships>
</file>

<file path=ppt/slides/_rels/slide67.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27.xml"/><Relationship Id="rId7" Type="http://schemas.openxmlformats.org/officeDocument/2006/relationships/tags" Target="../tags/tag531.xml"/><Relationship Id="rId2" Type="http://schemas.openxmlformats.org/officeDocument/2006/relationships/tags" Target="../tags/tag526.xml"/><Relationship Id="rId1" Type="http://schemas.openxmlformats.org/officeDocument/2006/relationships/tags" Target="../tags/tag525.xml"/><Relationship Id="rId6" Type="http://schemas.openxmlformats.org/officeDocument/2006/relationships/tags" Target="../tags/tag530.xml"/><Relationship Id="rId5" Type="http://schemas.openxmlformats.org/officeDocument/2006/relationships/tags" Target="../tags/tag529.xml"/><Relationship Id="rId4" Type="http://schemas.openxmlformats.org/officeDocument/2006/relationships/tags" Target="../tags/tag528.xml"/><Relationship Id="rId9" Type="http://schemas.openxmlformats.org/officeDocument/2006/relationships/image" Target="../media/image3.jpeg"/></Relationships>
</file>

<file path=ppt/slides/_rels/slide68.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34.xml"/><Relationship Id="rId7" Type="http://schemas.openxmlformats.org/officeDocument/2006/relationships/tags" Target="../tags/tag538.xml"/><Relationship Id="rId2" Type="http://schemas.openxmlformats.org/officeDocument/2006/relationships/tags" Target="../tags/tag533.xml"/><Relationship Id="rId1" Type="http://schemas.openxmlformats.org/officeDocument/2006/relationships/tags" Target="../tags/tag532.xml"/><Relationship Id="rId6" Type="http://schemas.openxmlformats.org/officeDocument/2006/relationships/tags" Target="../tags/tag537.xml"/><Relationship Id="rId5" Type="http://schemas.openxmlformats.org/officeDocument/2006/relationships/tags" Target="../tags/tag536.xml"/><Relationship Id="rId4" Type="http://schemas.openxmlformats.org/officeDocument/2006/relationships/tags" Target="../tags/tag535.xml"/><Relationship Id="rId9" Type="http://schemas.openxmlformats.org/officeDocument/2006/relationships/image" Target="../media/image3.jpeg"/></Relationships>
</file>

<file path=ppt/slides/_rels/slide69.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41.xml"/><Relationship Id="rId7" Type="http://schemas.openxmlformats.org/officeDocument/2006/relationships/tags" Target="../tags/tag545.xml"/><Relationship Id="rId2" Type="http://schemas.openxmlformats.org/officeDocument/2006/relationships/tags" Target="../tags/tag540.xml"/><Relationship Id="rId1" Type="http://schemas.openxmlformats.org/officeDocument/2006/relationships/tags" Target="../tags/tag539.xml"/><Relationship Id="rId6" Type="http://schemas.openxmlformats.org/officeDocument/2006/relationships/tags" Target="../tags/tag544.xml"/><Relationship Id="rId5" Type="http://schemas.openxmlformats.org/officeDocument/2006/relationships/tags" Target="../tags/tag543.xml"/><Relationship Id="rId4" Type="http://schemas.openxmlformats.org/officeDocument/2006/relationships/tags" Target="../tags/tag542.xml"/><Relationship Id="rId9" Type="http://schemas.openxmlformats.org/officeDocument/2006/relationships/image" Target="../media/image3.jpeg"/></Relationships>
</file>

<file path=ppt/slides/_rels/slide70.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48.xml"/><Relationship Id="rId7" Type="http://schemas.openxmlformats.org/officeDocument/2006/relationships/tags" Target="../tags/tag552.xml"/><Relationship Id="rId2" Type="http://schemas.openxmlformats.org/officeDocument/2006/relationships/tags" Target="../tags/tag547.xml"/><Relationship Id="rId1" Type="http://schemas.openxmlformats.org/officeDocument/2006/relationships/tags" Target="../tags/tag546.xml"/><Relationship Id="rId6" Type="http://schemas.openxmlformats.org/officeDocument/2006/relationships/tags" Target="../tags/tag551.xml"/><Relationship Id="rId5" Type="http://schemas.openxmlformats.org/officeDocument/2006/relationships/tags" Target="../tags/tag550.xml"/><Relationship Id="rId4" Type="http://schemas.openxmlformats.org/officeDocument/2006/relationships/tags" Target="../tags/tag549.xml"/><Relationship Id="rId9" Type="http://schemas.openxmlformats.org/officeDocument/2006/relationships/image" Target="../media/image3.jpeg"/></Relationships>
</file>

<file path=ppt/slides/_rels/slide71.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55.xml"/><Relationship Id="rId7" Type="http://schemas.openxmlformats.org/officeDocument/2006/relationships/tags" Target="../tags/tag559.xml"/><Relationship Id="rId2" Type="http://schemas.openxmlformats.org/officeDocument/2006/relationships/tags" Target="../tags/tag554.xml"/><Relationship Id="rId1" Type="http://schemas.openxmlformats.org/officeDocument/2006/relationships/tags" Target="../tags/tag553.xml"/><Relationship Id="rId6" Type="http://schemas.openxmlformats.org/officeDocument/2006/relationships/tags" Target="../tags/tag558.xml"/><Relationship Id="rId5" Type="http://schemas.openxmlformats.org/officeDocument/2006/relationships/tags" Target="../tags/tag557.xml"/><Relationship Id="rId4" Type="http://schemas.openxmlformats.org/officeDocument/2006/relationships/tags" Target="../tags/tag556.xml"/><Relationship Id="rId9" Type="http://schemas.openxmlformats.org/officeDocument/2006/relationships/image" Target="../media/image3.jpeg"/></Relationships>
</file>

<file path=ppt/slides/_rels/slide7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562.xml"/><Relationship Id="rId7" Type="http://schemas.openxmlformats.org/officeDocument/2006/relationships/tags" Target="../tags/tag566.xml"/><Relationship Id="rId2" Type="http://schemas.openxmlformats.org/officeDocument/2006/relationships/tags" Target="../tags/tag561.xml"/><Relationship Id="rId1" Type="http://schemas.openxmlformats.org/officeDocument/2006/relationships/tags" Target="../tags/tag560.xml"/><Relationship Id="rId6" Type="http://schemas.openxmlformats.org/officeDocument/2006/relationships/tags" Target="../tags/tag565.xml"/><Relationship Id="rId5" Type="http://schemas.openxmlformats.org/officeDocument/2006/relationships/tags" Target="../tags/tag564.xml"/><Relationship Id="rId4" Type="http://schemas.openxmlformats.org/officeDocument/2006/relationships/tags" Target="../tags/tag563.xml"/><Relationship Id="rId9" Type="http://schemas.openxmlformats.org/officeDocument/2006/relationships/image" Target="../media/image3.jpeg"/></Relationships>
</file>

<file path=ppt/slides/_rels/slide73.xml.rels><?xml version="1.0" encoding="UTF-8" standalone="yes"?>
<Relationships xmlns="http://schemas.openxmlformats.org/package/2006/relationships"><Relationship Id="rId3" Type="http://schemas.openxmlformats.org/officeDocument/2006/relationships/tags" Target="../tags/tag569.xml"/><Relationship Id="rId2" Type="http://schemas.openxmlformats.org/officeDocument/2006/relationships/tags" Target="../tags/tag568.xml"/><Relationship Id="rId1" Type="http://schemas.openxmlformats.org/officeDocument/2006/relationships/tags" Target="../tags/tag567.xml"/><Relationship Id="rId6" Type="http://schemas.openxmlformats.org/officeDocument/2006/relationships/image" Target="../media/image32.jpeg"/><Relationship Id="rId5" Type="http://schemas.openxmlformats.org/officeDocument/2006/relationships/slideLayout" Target="../slideLayouts/slideLayout18.xml"/><Relationship Id="rId4" Type="http://schemas.openxmlformats.org/officeDocument/2006/relationships/tags" Target="../tags/tag570.xml"/></Relationships>
</file>

<file path=ppt/slides/_rels/slide74.xml.rels><?xml version="1.0" encoding="UTF-8" standalone="yes"?>
<Relationships xmlns="http://schemas.openxmlformats.org/package/2006/relationships"><Relationship Id="rId3" Type="http://schemas.openxmlformats.org/officeDocument/2006/relationships/tags" Target="../tags/tag573.xml"/><Relationship Id="rId2" Type="http://schemas.openxmlformats.org/officeDocument/2006/relationships/tags" Target="../tags/tag572.xml"/><Relationship Id="rId1" Type="http://schemas.openxmlformats.org/officeDocument/2006/relationships/tags" Target="../tags/tag571.xml"/><Relationship Id="rId6" Type="http://schemas.openxmlformats.org/officeDocument/2006/relationships/image" Target="../media/image33.jpeg"/><Relationship Id="rId5" Type="http://schemas.openxmlformats.org/officeDocument/2006/relationships/slideLayout" Target="../slideLayouts/slideLayout19.xml"/><Relationship Id="rId4" Type="http://schemas.openxmlformats.org/officeDocument/2006/relationships/tags" Target="../tags/tag574.xml"/></Relationships>
</file>

<file path=ppt/slides/_rels/slide75.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tags" Target="../tags/tag577.xml"/><Relationship Id="rId7" Type="http://schemas.openxmlformats.org/officeDocument/2006/relationships/image" Target="../media/image34.jpeg"/><Relationship Id="rId2" Type="http://schemas.openxmlformats.org/officeDocument/2006/relationships/tags" Target="../tags/tag576.xml"/><Relationship Id="rId1" Type="http://schemas.openxmlformats.org/officeDocument/2006/relationships/tags" Target="../tags/tag575.xml"/><Relationship Id="rId6" Type="http://schemas.openxmlformats.org/officeDocument/2006/relationships/slideLayout" Target="../slideLayouts/slideLayout20.xml"/><Relationship Id="rId5" Type="http://schemas.openxmlformats.org/officeDocument/2006/relationships/tags" Target="../tags/tag579.xml"/><Relationship Id="rId4" Type="http://schemas.openxmlformats.org/officeDocument/2006/relationships/tags" Target="../tags/tag578.xml"/></Relationships>
</file>

<file path=ppt/slides/_rels/slide76.xml.rels><?xml version="1.0" encoding="UTF-8" standalone="yes"?>
<Relationships xmlns="http://schemas.openxmlformats.org/package/2006/relationships"><Relationship Id="rId3" Type="http://schemas.openxmlformats.org/officeDocument/2006/relationships/tags" Target="../tags/tag582.xml"/><Relationship Id="rId2" Type="http://schemas.openxmlformats.org/officeDocument/2006/relationships/tags" Target="../tags/tag581.xml"/><Relationship Id="rId1" Type="http://schemas.openxmlformats.org/officeDocument/2006/relationships/tags" Target="../tags/tag580.xml"/><Relationship Id="rId6" Type="http://schemas.openxmlformats.org/officeDocument/2006/relationships/image" Target="../media/image36.jpeg"/><Relationship Id="rId5" Type="http://schemas.openxmlformats.org/officeDocument/2006/relationships/slideLayout" Target="../slideLayouts/slideLayout21.xml"/><Relationship Id="rId4" Type="http://schemas.openxmlformats.org/officeDocument/2006/relationships/tags" Target="../tags/tag583.xml"/></Relationships>
</file>

<file path=ppt/slides/_rels/slide77.xml.rels><?xml version="1.0" encoding="UTF-8" standalone="yes"?>
<Relationships xmlns="http://schemas.openxmlformats.org/package/2006/relationships"><Relationship Id="rId3" Type="http://schemas.openxmlformats.org/officeDocument/2006/relationships/tags" Target="../tags/tag586.xml"/><Relationship Id="rId2" Type="http://schemas.openxmlformats.org/officeDocument/2006/relationships/tags" Target="../tags/tag585.xml"/><Relationship Id="rId1" Type="http://schemas.openxmlformats.org/officeDocument/2006/relationships/tags" Target="../tags/tag584.xml"/><Relationship Id="rId6" Type="http://schemas.openxmlformats.org/officeDocument/2006/relationships/image" Target="../media/image34.jpeg"/><Relationship Id="rId5" Type="http://schemas.openxmlformats.org/officeDocument/2006/relationships/slideLayout" Target="../slideLayouts/slideLayout21.xml"/><Relationship Id="rId4" Type="http://schemas.openxmlformats.org/officeDocument/2006/relationships/tags" Target="../tags/tag587.xml"/></Relationships>
</file>

<file path=ppt/slides/_rels/slide78.xml.rels><?xml version="1.0" encoding="UTF-8" standalone="yes"?>
<Relationships xmlns="http://schemas.openxmlformats.org/package/2006/relationships"><Relationship Id="rId3" Type="http://schemas.openxmlformats.org/officeDocument/2006/relationships/tags" Target="../tags/tag590.xml"/><Relationship Id="rId2" Type="http://schemas.openxmlformats.org/officeDocument/2006/relationships/tags" Target="../tags/tag589.xml"/><Relationship Id="rId1" Type="http://schemas.openxmlformats.org/officeDocument/2006/relationships/tags" Target="../tags/tag588.xml"/><Relationship Id="rId6" Type="http://schemas.openxmlformats.org/officeDocument/2006/relationships/image" Target="../media/image37.jpeg"/><Relationship Id="rId5" Type="http://schemas.openxmlformats.org/officeDocument/2006/relationships/slideLayout" Target="../slideLayouts/slideLayout21.xml"/><Relationship Id="rId4" Type="http://schemas.openxmlformats.org/officeDocument/2006/relationships/tags" Target="../tags/tag591.xml"/></Relationships>
</file>

<file path=ppt/slides/_rels/slide79.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tags" Target="../tags/tag594.xml"/><Relationship Id="rId7" Type="http://schemas.openxmlformats.org/officeDocument/2006/relationships/image" Target="../media/image38.jpeg"/><Relationship Id="rId2" Type="http://schemas.openxmlformats.org/officeDocument/2006/relationships/tags" Target="../tags/tag593.xml"/><Relationship Id="rId1" Type="http://schemas.openxmlformats.org/officeDocument/2006/relationships/tags" Target="../tags/tag592.xml"/><Relationship Id="rId6" Type="http://schemas.openxmlformats.org/officeDocument/2006/relationships/slideLayout" Target="../slideLayouts/slideLayout20.xml"/><Relationship Id="rId5" Type="http://schemas.openxmlformats.org/officeDocument/2006/relationships/tags" Target="../tags/tag596.xml"/><Relationship Id="rId4" Type="http://schemas.openxmlformats.org/officeDocument/2006/relationships/tags" Target="../tags/tag595.xml"/></Relationships>
</file>

<file path=ppt/slides/_rels/slide80.xml.rels><?xml version="1.0" encoding="UTF-8" standalone="yes"?>
<Relationships xmlns="http://schemas.openxmlformats.org/package/2006/relationships"><Relationship Id="rId3" Type="http://schemas.openxmlformats.org/officeDocument/2006/relationships/tags" Target="../tags/tag599.xml"/><Relationship Id="rId2" Type="http://schemas.openxmlformats.org/officeDocument/2006/relationships/tags" Target="../tags/tag598.xml"/><Relationship Id="rId1" Type="http://schemas.openxmlformats.org/officeDocument/2006/relationships/tags" Target="../tags/tag597.xml"/><Relationship Id="rId6" Type="http://schemas.openxmlformats.org/officeDocument/2006/relationships/image" Target="../media/image40.jpeg"/><Relationship Id="rId5" Type="http://schemas.openxmlformats.org/officeDocument/2006/relationships/slideLayout" Target="../slideLayouts/slideLayout18.xml"/><Relationship Id="rId4" Type="http://schemas.openxmlformats.org/officeDocument/2006/relationships/tags" Target="../tags/tag600.xml"/></Relationships>
</file>

<file path=ppt/slides/_rels/slide81.xml.rels><?xml version="1.0" encoding="UTF-8" standalone="yes"?>
<Relationships xmlns="http://schemas.openxmlformats.org/package/2006/relationships"><Relationship Id="rId3" Type="http://schemas.openxmlformats.org/officeDocument/2006/relationships/tags" Target="../tags/tag603.xml"/><Relationship Id="rId2" Type="http://schemas.openxmlformats.org/officeDocument/2006/relationships/tags" Target="../tags/tag602.xml"/><Relationship Id="rId1" Type="http://schemas.openxmlformats.org/officeDocument/2006/relationships/tags" Target="../tags/tag601.xml"/><Relationship Id="rId4" Type="http://schemas.openxmlformats.org/officeDocument/2006/relationships/slideLayout" Target="../slideLayouts/slideLayout18.xml"/></Relationships>
</file>

<file path=ppt/slides/_rels/slide82.xml.rels><?xml version="1.0" encoding="UTF-8" standalone="yes"?>
<Relationships xmlns="http://schemas.openxmlformats.org/package/2006/relationships"><Relationship Id="rId3" Type="http://schemas.openxmlformats.org/officeDocument/2006/relationships/tags" Target="../tags/tag606.xml"/><Relationship Id="rId7" Type="http://schemas.openxmlformats.org/officeDocument/2006/relationships/image" Target="../media/image42.jpeg"/><Relationship Id="rId2" Type="http://schemas.openxmlformats.org/officeDocument/2006/relationships/tags" Target="../tags/tag605.xml"/><Relationship Id="rId1" Type="http://schemas.openxmlformats.org/officeDocument/2006/relationships/tags" Target="../tags/tag604.xml"/><Relationship Id="rId6" Type="http://schemas.openxmlformats.org/officeDocument/2006/relationships/image" Target="../media/image41.jpeg"/><Relationship Id="rId5" Type="http://schemas.openxmlformats.org/officeDocument/2006/relationships/slideLayout" Target="../slideLayouts/slideLayout19.xml"/><Relationship Id="rId4" Type="http://schemas.openxmlformats.org/officeDocument/2006/relationships/tags" Target="../tags/tag607.xml"/></Relationships>
</file>

<file path=ppt/slides/_rels/slide83.xml.rels><?xml version="1.0" encoding="UTF-8" standalone="yes"?>
<Relationships xmlns="http://schemas.openxmlformats.org/package/2006/relationships"><Relationship Id="rId3" Type="http://schemas.openxmlformats.org/officeDocument/2006/relationships/tags" Target="../tags/tag610.xml"/><Relationship Id="rId2" Type="http://schemas.openxmlformats.org/officeDocument/2006/relationships/tags" Target="../tags/tag609.xml"/><Relationship Id="rId1" Type="http://schemas.openxmlformats.org/officeDocument/2006/relationships/tags" Target="../tags/tag608.xml"/><Relationship Id="rId6" Type="http://schemas.openxmlformats.org/officeDocument/2006/relationships/image" Target="../media/image43.jpeg"/><Relationship Id="rId5" Type="http://schemas.openxmlformats.org/officeDocument/2006/relationships/slideLayout" Target="../slideLayouts/slideLayout19.xml"/><Relationship Id="rId4" Type="http://schemas.openxmlformats.org/officeDocument/2006/relationships/tags" Target="../tags/tag611.xml"/></Relationships>
</file>

<file path=ppt/slides/_rels/slide84.xml.rels><?xml version="1.0" encoding="UTF-8" standalone="yes"?>
<Relationships xmlns="http://schemas.openxmlformats.org/package/2006/relationships"><Relationship Id="rId8" Type="http://schemas.openxmlformats.org/officeDocument/2006/relationships/image" Target="../media/image45.png"/><Relationship Id="rId3" Type="http://schemas.openxmlformats.org/officeDocument/2006/relationships/tags" Target="../tags/tag614.xml"/><Relationship Id="rId7" Type="http://schemas.openxmlformats.org/officeDocument/2006/relationships/image" Target="../media/image44.jpeg"/><Relationship Id="rId2" Type="http://schemas.openxmlformats.org/officeDocument/2006/relationships/tags" Target="../tags/tag613.xml"/><Relationship Id="rId1" Type="http://schemas.openxmlformats.org/officeDocument/2006/relationships/tags" Target="../tags/tag612.xml"/><Relationship Id="rId6" Type="http://schemas.openxmlformats.org/officeDocument/2006/relationships/slideLayout" Target="../slideLayouts/slideLayout20.xml"/><Relationship Id="rId5" Type="http://schemas.openxmlformats.org/officeDocument/2006/relationships/tags" Target="../tags/tag616.xml"/><Relationship Id="rId4" Type="http://schemas.openxmlformats.org/officeDocument/2006/relationships/tags" Target="../tags/tag615.xml"/></Relationships>
</file>

<file path=ppt/slides/_rels/slide85.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tags" Target="../tags/tag619.xml"/><Relationship Id="rId7" Type="http://schemas.openxmlformats.org/officeDocument/2006/relationships/image" Target="../media/image46.jpeg"/><Relationship Id="rId2" Type="http://schemas.openxmlformats.org/officeDocument/2006/relationships/tags" Target="../tags/tag618.xml"/><Relationship Id="rId1" Type="http://schemas.openxmlformats.org/officeDocument/2006/relationships/tags" Target="../tags/tag617.xml"/><Relationship Id="rId6" Type="http://schemas.openxmlformats.org/officeDocument/2006/relationships/slideLayout" Target="../slideLayouts/slideLayout21.xml"/><Relationship Id="rId5" Type="http://schemas.openxmlformats.org/officeDocument/2006/relationships/tags" Target="../tags/tag621.xml"/><Relationship Id="rId4" Type="http://schemas.openxmlformats.org/officeDocument/2006/relationships/tags" Target="../tags/tag620.xml"/></Relationships>
</file>

<file path=ppt/slides/_rels/slide86.xml.rels><?xml version="1.0" encoding="UTF-8" standalone="yes"?>
<Relationships xmlns="http://schemas.openxmlformats.org/package/2006/relationships"><Relationship Id="rId3" Type="http://schemas.openxmlformats.org/officeDocument/2006/relationships/slideLayout" Target="../slideLayouts/slideLayout16.xml"/><Relationship Id="rId2" Type="http://schemas.openxmlformats.org/officeDocument/2006/relationships/tags" Target="../tags/tag623.xml"/><Relationship Id="rId1" Type="http://schemas.openxmlformats.org/officeDocument/2006/relationships/tags" Target="../tags/tag622.xml"/></Relationships>
</file>

<file path=ppt/slides/_rels/slide87.xml.rels><?xml version="1.0" encoding="UTF-8" standalone="yes"?>
<Relationships xmlns="http://schemas.openxmlformats.org/package/2006/relationships"><Relationship Id="rId3" Type="http://schemas.openxmlformats.org/officeDocument/2006/relationships/tags" Target="../tags/tag626.xml"/><Relationship Id="rId2" Type="http://schemas.openxmlformats.org/officeDocument/2006/relationships/tags" Target="../tags/tag625.xml"/><Relationship Id="rId1" Type="http://schemas.openxmlformats.org/officeDocument/2006/relationships/tags" Target="../tags/tag624.xml"/><Relationship Id="rId5" Type="http://schemas.openxmlformats.org/officeDocument/2006/relationships/image" Target="../media/image48.jpeg"/><Relationship Id="rId4" Type="http://schemas.openxmlformats.org/officeDocument/2006/relationships/slideLayout" Target="../slideLayouts/slideLayout21.xml"/></Relationships>
</file>

<file path=ppt/slides/_rels/slide88.xml.rels><?xml version="1.0" encoding="UTF-8" standalone="yes"?>
<Relationships xmlns="http://schemas.openxmlformats.org/package/2006/relationships"><Relationship Id="rId3" Type="http://schemas.openxmlformats.org/officeDocument/2006/relationships/tags" Target="../tags/tag629.xml"/><Relationship Id="rId2" Type="http://schemas.openxmlformats.org/officeDocument/2006/relationships/tags" Target="../tags/tag628.xml"/><Relationship Id="rId1" Type="http://schemas.openxmlformats.org/officeDocument/2006/relationships/tags" Target="../tags/tag627.xml"/><Relationship Id="rId5" Type="http://schemas.openxmlformats.org/officeDocument/2006/relationships/image" Target="../media/image49.jpeg"/><Relationship Id="rId4" Type="http://schemas.openxmlformats.org/officeDocument/2006/relationships/slideLayout" Target="../slideLayouts/slideLayout18.xml"/></Relationships>
</file>

<file path=ppt/slides/_rels/slide89.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632.xml"/><Relationship Id="rId7" Type="http://schemas.openxmlformats.org/officeDocument/2006/relationships/slideLayout" Target="../slideLayouts/slideLayout17.xml"/><Relationship Id="rId2" Type="http://schemas.openxmlformats.org/officeDocument/2006/relationships/tags" Target="../tags/tag631.xml"/><Relationship Id="rId1" Type="http://schemas.openxmlformats.org/officeDocument/2006/relationships/tags" Target="../tags/tag630.xml"/><Relationship Id="rId6" Type="http://schemas.openxmlformats.org/officeDocument/2006/relationships/tags" Target="../tags/tag635.xml"/><Relationship Id="rId5" Type="http://schemas.openxmlformats.org/officeDocument/2006/relationships/tags" Target="../tags/tag634.xml"/><Relationship Id="rId4" Type="http://schemas.openxmlformats.org/officeDocument/2006/relationships/tags" Target="../tags/tag633.xml"/></Relationships>
</file>

<file path=ppt/slides/_rels/slide90.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638.xml"/><Relationship Id="rId7" Type="http://schemas.openxmlformats.org/officeDocument/2006/relationships/slideLayout" Target="../slideLayouts/slideLayout17.xml"/><Relationship Id="rId2" Type="http://schemas.openxmlformats.org/officeDocument/2006/relationships/tags" Target="../tags/tag637.xml"/><Relationship Id="rId1" Type="http://schemas.openxmlformats.org/officeDocument/2006/relationships/tags" Target="../tags/tag636.xml"/><Relationship Id="rId6" Type="http://schemas.openxmlformats.org/officeDocument/2006/relationships/tags" Target="../tags/tag641.xml"/><Relationship Id="rId5" Type="http://schemas.openxmlformats.org/officeDocument/2006/relationships/tags" Target="../tags/tag640.xml"/><Relationship Id="rId4" Type="http://schemas.openxmlformats.org/officeDocument/2006/relationships/tags" Target="../tags/tag639.xml"/></Relationships>
</file>

<file path=ppt/slides/_rels/slide91.xml.rels><?xml version="1.0" encoding="UTF-8" standalone="yes"?>
<Relationships xmlns="http://schemas.openxmlformats.org/package/2006/relationships"><Relationship Id="rId8" Type="http://schemas.openxmlformats.org/officeDocument/2006/relationships/image" Target="../media/image3.jpeg"/><Relationship Id="rId3" Type="http://schemas.openxmlformats.org/officeDocument/2006/relationships/tags" Target="../tags/tag644.xml"/><Relationship Id="rId7" Type="http://schemas.openxmlformats.org/officeDocument/2006/relationships/slideLayout" Target="../slideLayouts/slideLayout17.xml"/><Relationship Id="rId2" Type="http://schemas.openxmlformats.org/officeDocument/2006/relationships/tags" Target="../tags/tag643.xml"/><Relationship Id="rId1" Type="http://schemas.openxmlformats.org/officeDocument/2006/relationships/tags" Target="../tags/tag642.xml"/><Relationship Id="rId6" Type="http://schemas.openxmlformats.org/officeDocument/2006/relationships/tags" Target="../tags/tag647.xml"/><Relationship Id="rId5" Type="http://schemas.openxmlformats.org/officeDocument/2006/relationships/tags" Target="../tags/tag646.xml"/><Relationship Id="rId4" Type="http://schemas.openxmlformats.org/officeDocument/2006/relationships/tags" Target="../tags/tag645.xml"/></Relationships>
</file>

<file path=ppt/slides/_rels/slide92.xml.rels><?xml version="1.0" encoding="UTF-8" standalone="yes"?>
<Relationships xmlns="http://schemas.openxmlformats.org/package/2006/relationships"><Relationship Id="rId8" Type="http://schemas.openxmlformats.org/officeDocument/2006/relationships/slideLayout" Target="../slideLayouts/slideLayout17.xml"/><Relationship Id="rId3" Type="http://schemas.openxmlformats.org/officeDocument/2006/relationships/tags" Target="../tags/tag650.xml"/><Relationship Id="rId7" Type="http://schemas.openxmlformats.org/officeDocument/2006/relationships/tags" Target="../tags/tag654.xml"/><Relationship Id="rId2" Type="http://schemas.openxmlformats.org/officeDocument/2006/relationships/tags" Target="../tags/tag649.xml"/><Relationship Id="rId1" Type="http://schemas.openxmlformats.org/officeDocument/2006/relationships/tags" Target="../tags/tag648.xml"/><Relationship Id="rId6" Type="http://schemas.openxmlformats.org/officeDocument/2006/relationships/tags" Target="../tags/tag653.xml"/><Relationship Id="rId5" Type="http://schemas.openxmlformats.org/officeDocument/2006/relationships/tags" Target="../tags/tag652.xml"/><Relationship Id="rId4" Type="http://schemas.openxmlformats.org/officeDocument/2006/relationships/tags" Target="../tags/tag651.xml"/><Relationship Id="rId9" Type="http://schemas.openxmlformats.org/officeDocument/2006/relationships/image" Target="../media/image3.jpeg"/></Relationships>
</file>

<file path=ppt/slides/_rels/slide93.xml.rels><?xml version="1.0" encoding="UTF-8" standalone="yes"?>
<Relationships xmlns="http://schemas.openxmlformats.org/package/2006/relationships"><Relationship Id="rId3" Type="http://schemas.openxmlformats.org/officeDocument/2006/relationships/tags" Target="../tags/tag657.xml"/><Relationship Id="rId2" Type="http://schemas.openxmlformats.org/officeDocument/2006/relationships/tags" Target="../tags/tag656.xml"/><Relationship Id="rId1" Type="http://schemas.openxmlformats.org/officeDocument/2006/relationships/tags" Target="../tags/tag655.xml"/><Relationship Id="rId6" Type="http://schemas.openxmlformats.org/officeDocument/2006/relationships/image" Target="../media/image50.jpeg"/><Relationship Id="rId5" Type="http://schemas.openxmlformats.org/officeDocument/2006/relationships/slideLayout" Target="../slideLayouts/slideLayout21.xml"/><Relationship Id="rId4" Type="http://schemas.openxmlformats.org/officeDocument/2006/relationships/tags" Target="../tags/tag658.xml"/></Relationships>
</file>

<file path=ppt/slides/_rels/slide94.xml.rels><?xml version="1.0" encoding="UTF-8" standalone="yes"?>
<Relationships xmlns="http://schemas.openxmlformats.org/package/2006/relationships"><Relationship Id="rId3" Type="http://schemas.openxmlformats.org/officeDocument/2006/relationships/tags" Target="../tags/tag661.xml"/><Relationship Id="rId2" Type="http://schemas.openxmlformats.org/officeDocument/2006/relationships/tags" Target="../tags/tag660.xml"/><Relationship Id="rId1" Type="http://schemas.openxmlformats.org/officeDocument/2006/relationships/tags" Target="../tags/tag659.xml"/><Relationship Id="rId6" Type="http://schemas.openxmlformats.org/officeDocument/2006/relationships/image" Target="../media/image51.png"/><Relationship Id="rId5" Type="http://schemas.openxmlformats.org/officeDocument/2006/relationships/slideLayout" Target="../slideLayouts/slideLayout16.xml"/><Relationship Id="rId4" Type="http://schemas.openxmlformats.org/officeDocument/2006/relationships/tags" Target="../tags/tag662.xml"/></Relationships>
</file>

<file path=ppt/slides/_rels/slide95.xml.rels><?xml version="1.0" encoding="UTF-8" standalone="yes"?>
<Relationships xmlns="http://schemas.openxmlformats.org/package/2006/relationships"><Relationship Id="rId3" Type="http://schemas.openxmlformats.org/officeDocument/2006/relationships/tags" Target="../tags/tag665.xml"/><Relationship Id="rId2" Type="http://schemas.openxmlformats.org/officeDocument/2006/relationships/tags" Target="../tags/tag664.xml"/><Relationship Id="rId1" Type="http://schemas.openxmlformats.org/officeDocument/2006/relationships/tags" Target="../tags/tag663.xml"/><Relationship Id="rId6" Type="http://schemas.openxmlformats.org/officeDocument/2006/relationships/image" Target="../media/image52.jpeg"/><Relationship Id="rId5" Type="http://schemas.openxmlformats.org/officeDocument/2006/relationships/slideLayout" Target="../slideLayouts/slideLayout19.xml"/><Relationship Id="rId4" Type="http://schemas.openxmlformats.org/officeDocument/2006/relationships/tags" Target="../tags/tag666.xml"/></Relationships>
</file>

<file path=ppt/slides/_rels/slide96.xml.rels><?xml version="1.0" encoding="UTF-8" standalone="yes"?>
<Relationships xmlns="http://schemas.openxmlformats.org/package/2006/relationships"><Relationship Id="rId3" Type="http://schemas.openxmlformats.org/officeDocument/2006/relationships/tags" Target="../tags/tag669.xml"/><Relationship Id="rId2" Type="http://schemas.openxmlformats.org/officeDocument/2006/relationships/tags" Target="../tags/tag668.xml"/><Relationship Id="rId1" Type="http://schemas.openxmlformats.org/officeDocument/2006/relationships/tags" Target="../tags/tag667.xml"/><Relationship Id="rId4" Type="http://schemas.openxmlformats.org/officeDocument/2006/relationships/slideLayout" Target="../slideLayouts/slideLayout16.xml"/></Relationships>
</file>

<file path=ppt/slides/_rels/slide97.xml.rels><?xml version="1.0" encoding="UTF-8" standalone="yes"?>
<Relationships xmlns="http://schemas.openxmlformats.org/package/2006/relationships"><Relationship Id="rId3" Type="http://schemas.openxmlformats.org/officeDocument/2006/relationships/tags" Target="../tags/tag672.xml"/><Relationship Id="rId2" Type="http://schemas.openxmlformats.org/officeDocument/2006/relationships/tags" Target="../tags/tag671.xml"/><Relationship Id="rId1" Type="http://schemas.openxmlformats.org/officeDocument/2006/relationships/tags" Target="../tags/tag670.xml"/><Relationship Id="rId6" Type="http://schemas.openxmlformats.org/officeDocument/2006/relationships/image" Target="../media/image53.gif"/><Relationship Id="rId5" Type="http://schemas.openxmlformats.org/officeDocument/2006/relationships/slideLayout" Target="../slideLayouts/slideLayout16.xml"/><Relationship Id="rId4" Type="http://schemas.openxmlformats.org/officeDocument/2006/relationships/tags" Target="../tags/tag673.xml"/></Relationships>
</file>

<file path=ppt/slides/_rels/slide98.xml.rels><?xml version="1.0" encoding="UTF-8" standalone="yes"?>
<Relationships xmlns="http://schemas.openxmlformats.org/package/2006/relationships"><Relationship Id="rId3" Type="http://schemas.openxmlformats.org/officeDocument/2006/relationships/tags" Target="../tags/tag676.xml"/><Relationship Id="rId2" Type="http://schemas.openxmlformats.org/officeDocument/2006/relationships/tags" Target="../tags/tag675.xml"/><Relationship Id="rId1" Type="http://schemas.openxmlformats.org/officeDocument/2006/relationships/tags" Target="../tags/tag674.xml"/><Relationship Id="rId6" Type="http://schemas.openxmlformats.org/officeDocument/2006/relationships/image" Target="../media/image54.gif"/><Relationship Id="rId5" Type="http://schemas.openxmlformats.org/officeDocument/2006/relationships/slideLayout" Target="../slideLayouts/slideLayout19.xml"/><Relationship Id="rId4" Type="http://schemas.openxmlformats.org/officeDocument/2006/relationships/tags" Target="../tags/tag677.xml"/></Relationships>
</file>

<file path=ppt/slides/_rels/slide99.xml.rels><?xml version="1.0" encoding="UTF-8" standalone="yes"?>
<Relationships xmlns="http://schemas.openxmlformats.org/package/2006/relationships"><Relationship Id="rId3" Type="http://schemas.openxmlformats.org/officeDocument/2006/relationships/tags" Target="../tags/tag680.xml"/><Relationship Id="rId2" Type="http://schemas.openxmlformats.org/officeDocument/2006/relationships/tags" Target="../tags/tag679.xml"/><Relationship Id="rId1" Type="http://schemas.openxmlformats.org/officeDocument/2006/relationships/tags" Target="../tags/tag678.xml"/><Relationship Id="rId6" Type="http://schemas.openxmlformats.org/officeDocument/2006/relationships/image" Target="../media/image55.jpeg"/><Relationship Id="rId5" Type="http://schemas.openxmlformats.org/officeDocument/2006/relationships/slideLayout" Target="../slideLayouts/slideLayout16.xml"/><Relationship Id="rId4" Type="http://schemas.openxmlformats.org/officeDocument/2006/relationships/tags" Target="../tags/tag681.xml"/></Relationships>
</file>

<file path=ppt/slides/_rels/slide100.xml.rels><?xml version="1.0" encoding="UTF-8" standalone="yes"?>
<Relationships xmlns="http://schemas.openxmlformats.org/package/2006/relationships"><Relationship Id="rId3" Type="http://schemas.openxmlformats.org/officeDocument/2006/relationships/tags" Target="../tags/tag684.xml"/><Relationship Id="rId2" Type="http://schemas.openxmlformats.org/officeDocument/2006/relationships/tags" Target="../tags/tag683.xml"/><Relationship Id="rId1" Type="http://schemas.openxmlformats.org/officeDocument/2006/relationships/tags" Target="../tags/tag682.xml"/><Relationship Id="rId6" Type="http://schemas.openxmlformats.org/officeDocument/2006/relationships/image" Target="../media/image56.jpeg"/><Relationship Id="rId5" Type="http://schemas.openxmlformats.org/officeDocument/2006/relationships/slideLayout" Target="../slideLayouts/slideLayout21.xml"/><Relationship Id="rId4" Type="http://schemas.openxmlformats.org/officeDocument/2006/relationships/tags" Target="../tags/tag685.xml"/></Relationships>
</file>

<file path=ppt/slides/_rels/slide101.xml.rels><?xml version="1.0" encoding="UTF-8" standalone="yes"?>
<Relationships xmlns="http://schemas.openxmlformats.org/package/2006/relationships"><Relationship Id="rId3" Type="http://schemas.openxmlformats.org/officeDocument/2006/relationships/tags" Target="../tags/tag688.xml"/><Relationship Id="rId2" Type="http://schemas.openxmlformats.org/officeDocument/2006/relationships/tags" Target="../tags/tag687.xml"/><Relationship Id="rId1" Type="http://schemas.openxmlformats.org/officeDocument/2006/relationships/tags" Target="../tags/tag686.xml"/><Relationship Id="rId6" Type="http://schemas.openxmlformats.org/officeDocument/2006/relationships/image" Target="../media/image57.png"/><Relationship Id="rId5" Type="http://schemas.openxmlformats.org/officeDocument/2006/relationships/slideLayout" Target="../slideLayouts/slideLayout16.xml"/><Relationship Id="rId4" Type="http://schemas.openxmlformats.org/officeDocument/2006/relationships/tags" Target="../tags/tag689.xml"/></Relationships>
</file>

<file path=ppt/slides/_rels/slide102.xml.rels><?xml version="1.0" encoding="UTF-8" standalone="yes"?>
<Relationships xmlns="http://schemas.openxmlformats.org/package/2006/relationships"><Relationship Id="rId3" Type="http://schemas.openxmlformats.org/officeDocument/2006/relationships/tags" Target="../tags/tag692.xml"/><Relationship Id="rId2" Type="http://schemas.openxmlformats.org/officeDocument/2006/relationships/tags" Target="../tags/tag691.xml"/><Relationship Id="rId1" Type="http://schemas.openxmlformats.org/officeDocument/2006/relationships/tags" Target="../tags/tag690.xml"/><Relationship Id="rId6" Type="http://schemas.openxmlformats.org/officeDocument/2006/relationships/image" Target="../media/image58.jpeg"/><Relationship Id="rId5" Type="http://schemas.openxmlformats.org/officeDocument/2006/relationships/slideLayout" Target="../slideLayouts/slideLayout16.xml"/><Relationship Id="rId4" Type="http://schemas.openxmlformats.org/officeDocument/2006/relationships/tags" Target="../tags/tag693.xml"/></Relationships>
</file>

<file path=ppt/slides/_rels/slide103.xml.rels><?xml version="1.0" encoding="UTF-8" standalone="yes"?>
<Relationships xmlns="http://schemas.openxmlformats.org/package/2006/relationships"><Relationship Id="rId3" Type="http://schemas.openxmlformats.org/officeDocument/2006/relationships/tags" Target="../tags/tag696.xml"/><Relationship Id="rId2" Type="http://schemas.openxmlformats.org/officeDocument/2006/relationships/tags" Target="../tags/tag695.xml"/><Relationship Id="rId1" Type="http://schemas.openxmlformats.org/officeDocument/2006/relationships/tags" Target="../tags/tag694.xml"/><Relationship Id="rId6" Type="http://schemas.openxmlformats.org/officeDocument/2006/relationships/image" Target="../media/image59.jpeg"/><Relationship Id="rId5" Type="http://schemas.openxmlformats.org/officeDocument/2006/relationships/slideLayout" Target="../slideLayouts/slideLayout16.xml"/><Relationship Id="rId4" Type="http://schemas.openxmlformats.org/officeDocument/2006/relationships/tags" Target="../tags/tag697.xml"/></Relationships>
</file>

<file path=ppt/slides/_rels/slide104.xml.rels><?xml version="1.0" encoding="UTF-8" standalone="yes"?>
<Relationships xmlns="http://schemas.openxmlformats.org/package/2006/relationships"><Relationship Id="rId3" Type="http://schemas.openxmlformats.org/officeDocument/2006/relationships/tags" Target="../tags/tag700.xml"/><Relationship Id="rId2" Type="http://schemas.openxmlformats.org/officeDocument/2006/relationships/tags" Target="../tags/tag699.xml"/><Relationship Id="rId1" Type="http://schemas.openxmlformats.org/officeDocument/2006/relationships/tags" Target="../tags/tag698.xml"/><Relationship Id="rId6" Type="http://schemas.openxmlformats.org/officeDocument/2006/relationships/image" Target="../media/image59.jpeg"/><Relationship Id="rId5" Type="http://schemas.openxmlformats.org/officeDocument/2006/relationships/slideLayout" Target="../slideLayouts/slideLayout16.xml"/><Relationship Id="rId4" Type="http://schemas.openxmlformats.org/officeDocument/2006/relationships/tags" Target="../tags/tag701.xml"/></Relationships>
</file>

<file path=ppt/slides/_rels/slide105.xml.rels><?xml version="1.0" encoding="UTF-8" standalone="yes"?>
<Relationships xmlns="http://schemas.openxmlformats.org/package/2006/relationships"><Relationship Id="rId3" Type="http://schemas.openxmlformats.org/officeDocument/2006/relationships/tags" Target="../tags/tag704.xml"/><Relationship Id="rId2" Type="http://schemas.openxmlformats.org/officeDocument/2006/relationships/tags" Target="../tags/tag703.xml"/><Relationship Id="rId1" Type="http://schemas.openxmlformats.org/officeDocument/2006/relationships/tags" Target="../tags/tag702.xml"/><Relationship Id="rId6" Type="http://schemas.openxmlformats.org/officeDocument/2006/relationships/image" Target="../media/image60.jpeg"/><Relationship Id="rId5" Type="http://schemas.openxmlformats.org/officeDocument/2006/relationships/slideLayout" Target="../slideLayouts/slideLayout16.xml"/><Relationship Id="rId4" Type="http://schemas.openxmlformats.org/officeDocument/2006/relationships/tags" Target="../tags/tag705.xml"/></Relationships>
</file>

<file path=ppt/slides/_rels/slide106.xml.rels><?xml version="1.0" encoding="UTF-8" standalone="yes"?>
<Relationships xmlns="http://schemas.openxmlformats.org/package/2006/relationships"><Relationship Id="rId3" Type="http://schemas.openxmlformats.org/officeDocument/2006/relationships/tags" Target="../tags/tag708.xml"/><Relationship Id="rId2" Type="http://schemas.openxmlformats.org/officeDocument/2006/relationships/tags" Target="../tags/tag707.xml"/><Relationship Id="rId1" Type="http://schemas.openxmlformats.org/officeDocument/2006/relationships/tags" Target="../tags/tag706.xml"/><Relationship Id="rId6" Type="http://schemas.openxmlformats.org/officeDocument/2006/relationships/image" Target="../media/image61.jpeg"/><Relationship Id="rId5" Type="http://schemas.openxmlformats.org/officeDocument/2006/relationships/slideLayout" Target="../slideLayouts/slideLayout16.xml"/><Relationship Id="rId4" Type="http://schemas.openxmlformats.org/officeDocument/2006/relationships/tags" Target="../tags/tag709.xml"/></Relationships>
</file>

<file path=ppt/slides/_rels/slide107.xml.rels><?xml version="1.0" encoding="UTF-8" standalone="yes"?>
<Relationships xmlns="http://schemas.openxmlformats.org/package/2006/relationships"><Relationship Id="rId8" Type="http://schemas.openxmlformats.org/officeDocument/2006/relationships/image" Target="../media/image63.jpeg"/><Relationship Id="rId3" Type="http://schemas.openxmlformats.org/officeDocument/2006/relationships/tags" Target="../tags/tag712.xml"/><Relationship Id="rId7" Type="http://schemas.openxmlformats.org/officeDocument/2006/relationships/image" Target="../media/image62.jpeg"/><Relationship Id="rId2" Type="http://schemas.openxmlformats.org/officeDocument/2006/relationships/tags" Target="../tags/tag711.xml"/><Relationship Id="rId1" Type="http://schemas.openxmlformats.org/officeDocument/2006/relationships/tags" Target="../tags/tag710.xml"/><Relationship Id="rId6" Type="http://schemas.openxmlformats.org/officeDocument/2006/relationships/slideLayout" Target="../slideLayouts/slideLayout20.xml"/><Relationship Id="rId5" Type="http://schemas.openxmlformats.org/officeDocument/2006/relationships/tags" Target="../tags/tag714.xml"/><Relationship Id="rId4" Type="http://schemas.openxmlformats.org/officeDocument/2006/relationships/tags" Target="../tags/tag713.xml"/></Relationships>
</file>

<file path=ppt/slides/_rels/slide108.xml.rels><?xml version="1.0" encoding="UTF-8" standalone="yes"?>
<Relationships xmlns="http://schemas.openxmlformats.org/package/2006/relationships"><Relationship Id="rId3" Type="http://schemas.openxmlformats.org/officeDocument/2006/relationships/tags" Target="../tags/tag717.xml"/><Relationship Id="rId2" Type="http://schemas.openxmlformats.org/officeDocument/2006/relationships/tags" Target="../tags/tag716.xml"/><Relationship Id="rId1" Type="http://schemas.openxmlformats.org/officeDocument/2006/relationships/tags" Target="../tags/tag715.xml"/><Relationship Id="rId4" Type="http://schemas.openxmlformats.org/officeDocument/2006/relationships/slideLayout" Target="../slideLayouts/slideLayout16.xml"/></Relationships>
</file>

<file path=ppt/slides/_rels/slide109.xml.rels><?xml version="1.0" encoding="UTF-8" standalone="yes"?>
<Relationships xmlns="http://schemas.openxmlformats.org/package/2006/relationships"><Relationship Id="rId3" Type="http://schemas.openxmlformats.org/officeDocument/2006/relationships/tags" Target="../tags/tag720.xml"/><Relationship Id="rId2" Type="http://schemas.openxmlformats.org/officeDocument/2006/relationships/tags" Target="../tags/tag719.xml"/><Relationship Id="rId1" Type="http://schemas.openxmlformats.org/officeDocument/2006/relationships/tags" Target="../tags/tag718.xml"/><Relationship Id="rId6" Type="http://schemas.openxmlformats.org/officeDocument/2006/relationships/image" Target="../media/image64.jpeg"/><Relationship Id="rId5" Type="http://schemas.openxmlformats.org/officeDocument/2006/relationships/slideLayout" Target="../slideLayouts/slideLayout16.xml"/><Relationship Id="rId4" Type="http://schemas.openxmlformats.org/officeDocument/2006/relationships/tags" Target="../tags/tag721.xml"/></Relationships>
</file>

<file path=ppt/slides/_rels/slide110.xml.rels><?xml version="1.0" encoding="UTF-8" standalone="yes"?>
<Relationships xmlns="http://schemas.openxmlformats.org/package/2006/relationships"><Relationship Id="rId3" Type="http://schemas.openxmlformats.org/officeDocument/2006/relationships/tags" Target="../tags/tag724.xml"/><Relationship Id="rId2" Type="http://schemas.openxmlformats.org/officeDocument/2006/relationships/tags" Target="../tags/tag723.xml"/><Relationship Id="rId1" Type="http://schemas.openxmlformats.org/officeDocument/2006/relationships/tags" Target="../tags/tag722.xml"/><Relationship Id="rId6" Type="http://schemas.openxmlformats.org/officeDocument/2006/relationships/image" Target="../media/image65.jpeg"/><Relationship Id="rId5" Type="http://schemas.openxmlformats.org/officeDocument/2006/relationships/slideLayout" Target="../slideLayouts/slideLayout16.xml"/><Relationship Id="rId4" Type="http://schemas.openxmlformats.org/officeDocument/2006/relationships/tags" Target="../tags/tag725.xml"/></Relationships>
</file>

<file path=ppt/slides/_rels/slide111.xml.rels><?xml version="1.0" encoding="UTF-8" standalone="yes"?>
<Relationships xmlns="http://schemas.openxmlformats.org/package/2006/relationships"><Relationship Id="rId3" Type="http://schemas.openxmlformats.org/officeDocument/2006/relationships/tags" Target="../tags/tag728.xml"/><Relationship Id="rId2" Type="http://schemas.openxmlformats.org/officeDocument/2006/relationships/tags" Target="../tags/tag727.xml"/><Relationship Id="rId1" Type="http://schemas.openxmlformats.org/officeDocument/2006/relationships/tags" Target="../tags/tag726.xml"/><Relationship Id="rId6" Type="http://schemas.openxmlformats.org/officeDocument/2006/relationships/image" Target="../media/image66.jpeg"/><Relationship Id="rId5" Type="http://schemas.openxmlformats.org/officeDocument/2006/relationships/slideLayout" Target="../slideLayouts/slideLayout21.xml"/><Relationship Id="rId4" Type="http://schemas.openxmlformats.org/officeDocument/2006/relationships/tags" Target="../tags/tag729.xml"/></Relationships>
</file>

<file path=ppt/slides/_rels/slide112.xml.rels><?xml version="1.0" encoding="UTF-8" standalone="yes"?>
<Relationships xmlns="http://schemas.openxmlformats.org/package/2006/relationships"><Relationship Id="rId3" Type="http://schemas.openxmlformats.org/officeDocument/2006/relationships/tags" Target="../tags/tag732.xml"/><Relationship Id="rId2" Type="http://schemas.openxmlformats.org/officeDocument/2006/relationships/tags" Target="../tags/tag731.xml"/><Relationship Id="rId1" Type="http://schemas.openxmlformats.org/officeDocument/2006/relationships/tags" Target="../tags/tag730.xml"/><Relationship Id="rId6" Type="http://schemas.openxmlformats.org/officeDocument/2006/relationships/image" Target="../media/image67.jpeg"/><Relationship Id="rId5" Type="http://schemas.openxmlformats.org/officeDocument/2006/relationships/slideLayout" Target="../slideLayouts/slideLayout16.xml"/><Relationship Id="rId4" Type="http://schemas.openxmlformats.org/officeDocument/2006/relationships/tags" Target="../tags/tag73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Title 1"/>
          <p:cNvSpPr>
            <a:spLocks noGrp="1"/>
          </p:cNvSpPr>
          <p:nvPr>
            <p:ph type="ctrTitle"/>
            <p:custDataLst>
              <p:tags r:id="rId2"/>
            </p:custDataLst>
          </p:nvPr>
        </p:nvSpPr>
        <p:spPr/>
        <p:txBody>
          <a:bodyPr/>
          <a:lstStyle/>
          <a:p>
            <a:pPr eaLnBrk="1" hangingPunct="1"/>
            <a:endParaRPr lang="zh-TW" altLang="zh-TW" smtClean="0"/>
          </a:p>
        </p:txBody>
      </p:sp>
      <p:sp>
        <p:nvSpPr>
          <p:cNvPr id="10243"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1784350"/>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SOME  SPIRITUAL  REFLECTIONS  </a:t>
            </a:r>
          </a:p>
          <a:p>
            <a:pPr algn="ctr"/>
            <a:r>
              <a:rPr lang="en-US" altLang="zh-TW" sz="4000" b="1">
                <a:latin typeface="Baskerville Old Face" pitchFamily="18" charset="0"/>
              </a:rPr>
              <a:t>ON  THE  RITE  OF  THE  MASS </a:t>
            </a:r>
          </a:p>
          <a:p>
            <a:pPr algn="ctr"/>
            <a:r>
              <a:rPr lang="en-US" altLang="zh-TW" sz="3000" b="1">
                <a:latin typeface="Baskerville Old Face" pitchFamily="18" charset="0"/>
              </a:rPr>
              <a:t>(A  FEW SELECTED  RITUAL  MOMENTS)    </a:t>
            </a:r>
          </a:p>
        </p:txBody>
      </p:sp>
      <p:pic>
        <p:nvPicPr>
          <p:cNvPr id="6" name="Picture 5" descr="John Paul II.jpg"/>
          <p:cNvPicPr>
            <a:picLocks noChangeAspect="1"/>
          </p:cNvPicPr>
          <p:nvPr>
            <p:custDataLst>
              <p:tags r:id="rId6"/>
            </p:custDataLst>
          </p:nvPr>
        </p:nvPicPr>
        <p:blipFill>
          <a:blip r:embed="rId10" cstate="email"/>
          <a:stretch>
            <a:fillRect/>
          </a:stretch>
        </p:blipFill>
        <p:spPr>
          <a:xfrm>
            <a:off x="2743200" y="2749062"/>
            <a:ext cx="3657600" cy="372793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7" name="TextBox 4"/>
          <p:cNvSpPr txBox="1">
            <a:spLocks noChangeArrowheads="1"/>
          </p:cNvSpPr>
          <p:nvPr>
            <p:custDataLst>
              <p:tags r:id="rId7"/>
            </p:custDataLst>
          </p:nvPr>
        </p:nvSpPr>
        <p:spPr bwMode="auto">
          <a:xfrm>
            <a:off x="381000" y="2057400"/>
            <a:ext cx="8382000" cy="554038"/>
          </a:xfrm>
          <a:prstGeom prst="rect">
            <a:avLst/>
          </a:prstGeom>
          <a:noFill/>
          <a:ln w="9525">
            <a:noFill/>
            <a:miter lim="800000"/>
            <a:headEnd/>
            <a:tailEnd/>
          </a:ln>
        </p:spPr>
        <p:txBody>
          <a:bodyPr>
            <a:spAutoFit/>
          </a:bodyPr>
          <a:lstStyle/>
          <a:p>
            <a:pPr algn="ctr"/>
            <a:r>
              <a:rPr lang="zh-TW" altLang="en-US" sz="3000" b="1">
                <a:latin typeface="Baskerville Old Face" pitchFamily="18" charset="0"/>
              </a:rPr>
              <a:t>彌撒儀式的一些靈修反省</a:t>
            </a:r>
          </a:p>
        </p:txBody>
      </p:sp>
      <p:sp>
        <p:nvSpPr>
          <p:cNvPr id="10248" name="文字方塊 7"/>
          <p:cNvSpPr txBox="1">
            <a:spLocks noChangeArrowheads="1"/>
          </p:cNvSpPr>
          <p:nvPr/>
        </p:nvSpPr>
        <p:spPr bwMode="auto">
          <a:xfrm>
            <a:off x="6096000" y="2590800"/>
            <a:ext cx="2819400" cy="1446213"/>
          </a:xfrm>
          <a:prstGeom prst="rect">
            <a:avLst/>
          </a:prstGeom>
          <a:noFill/>
          <a:ln w="9525">
            <a:noFill/>
            <a:miter lim="800000"/>
            <a:headEnd/>
            <a:tailEnd/>
          </a:ln>
        </p:spPr>
        <p:txBody>
          <a:bodyPr>
            <a:spAutoFit/>
          </a:bodyPr>
          <a:lstStyle/>
          <a:p>
            <a:pPr algn="r"/>
            <a:r>
              <a:rPr lang="en-US" altLang="zh-TW" sz="3000">
                <a:ea typeface="華康中黑體" pitchFamily="49" charset="-120"/>
              </a:rPr>
              <a:t>Fr. Joy Perera</a:t>
            </a:r>
          </a:p>
          <a:p>
            <a:pPr algn="r"/>
            <a:r>
              <a:rPr lang="zh-TW" altLang="en-US" sz="3000">
                <a:latin typeface="Arial Unicode MS" pitchFamily="34" charset="-120"/>
                <a:ea typeface="華康中黑體" pitchFamily="49" charset="-120"/>
              </a:rPr>
              <a:t>施喜樂神父</a:t>
            </a:r>
            <a:endParaRPr lang="en-US" altLang="zh-TW" sz="3000">
              <a:ea typeface="華康中黑體" pitchFamily="49" charset="-120"/>
            </a:endParaRPr>
          </a:p>
          <a:p>
            <a:pPr algn="r"/>
            <a:r>
              <a:rPr lang="en-US" altLang="zh-TW" sz="2800">
                <a:ea typeface="華康中黑體" pitchFamily="49" charset="-120"/>
              </a:rPr>
              <a:t>2012</a:t>
            </a:r>
            <a:r>
              <a:rPr lang="zh-TW" altLang="en-US" sz="2800">
                <a:ea typeface="華康中黑體" pitchFamily="49" charset="-120"/>
              </a:rPr>
              <a:t>年</a:t>
            </a:r>
            <a:r>
              <a:rPr lang="en-US" altLang="zh-TW" sz="2800">
                <a:ea typeface="華康中黑體" pitchFamily="49" charset="-120"/>
              </a:rPr>
              <a:t>2</a:t>
            </a:r>
            <a:r>
              <a:rPr lang="zh-TW" altLang="en-US" sz="2800">
                <a:ea typeface="華康中黑體" pitchFamily="49" charset="-120"/>
              </a:rPr>
              <a:t>月</a:t>
            </a:r>
            <a:r>
              <a:rPr lang="en-US" altLang="zh-TW" sz="2800">
                <a:ea typeface="華康中黑體" pitchFamily="49" charset="-120"/>
              </a:rPr>
              <a:t>15</a:t>
            </a:r>
            <a:r>
              <a:rPr lang="zh-TW" altLang="en-US" sz="2800">
                <a:ea typeface="華康中黑體" pitchFamily="49" charset="-120"/>
              </a:rPr>
              <a:t>日</a:t>
            </a:r>
          </a:p>
        </p:txBody>
      </p:sp>
    </p:spTree>
    <p:custDataLst>
      <p:tags r:id="rId1"/>
    </p:custDataLst>
  </p:cSld>
  <p:clrMapOvr>
    <a:masterClrMapping/>
  </p:clrMapOvr>
  <p:transition spd="med"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3000"/>
                                        <p:tgtEl>
                                          <p:spTgt spid="5">
                                            <p:txEl>
                                              <p:pRg st="1" end="1"/>
                                            </p:txEl>
                                          </p:spTgt>
                                        </p:tgtEl>
                                      </p:cBhvr>
                                    </p:animEffect>
                                  </p:childTnLst>
                                </p:cTn>
                              </p:par>
                            </p:childTnLst>
                          </p:cTn>
                        </p:par>
                        <p:par>
                          <p:cTn id="18" fill="hold" nodeType="afterGroup">
                            <p:stCondLst>
                              <p:cond delay="6500"/>
                            </p:stCondLst>
                            <p:childTnLst>
                              <p:par>
                                <p:cTn id="19" presetID="22" presetClass="entr" presetSubtype="1" fill="hold" nodeType="afterEffect">
                                  <p:stCondLst>
                                    <p:cond delay="0"/>
                                  </p:stCondLst>
                                  <p:childTnLst>
                                    <p:set>
                                      <p:cBhvr>
                                        <p:cTn id="20" dur="1" fill="hold">
                                          <p:stCondLst>
                                            <p:cond delay="0"/>
                                          </p:stCondLst>
                                        </p:cTn>
                                        <p:tgtEl>
                                          <p:spTgt spid="5">
                                            <p:txEl>
                                              <p:pRg st="2" end="2"/>
                                            </p:txEl>
                                          </p:spTgt>
                                        </p:tgtEl>
                                        <p:attrNameLst>
                                          <p:attrName>style.visibility</p:attrName>
                                        </p:attrNameLst>
                                      </p:cBhvr>
                                      <p:to>
                                        <p:strVal val="visible"/>
                                      </p:to>
                                    </p:set>
                                    <p:animEffect transition="in" filter="wipe(up)">
                                      <p:cBhvr>
                                        <p:cTn id="21" dur="3000"/>
                                        <p:tgtEl>
                                          <p:spTgt spid="5">
                                            <p:txEl>
                                              <p:pRg st="2" end="2"/>
                                            </p:txEl>
                                          </p:spTgt>
                                        </p:tgtEl>
                                      </p:cBhvr>
                                    </p:animEffect>
                                  </p:childTnLst>
                                </p:cTn>
                              </p:par>
                              <p:par>
                                <p:cTn id="22" presetID="53" presetClass="entr" presetSubtype="0" fill="hold" nodeType="withEffect">
                                  <p:stCondLst>
                                    <p:cond delay="0"/>
                                  </p:stCondLst>
                                  <p:childTnLst>
                                    <p:set>
                                      <p:cBhvr>
                                        <p:cTn id="23" dur="1" fill="hold">
                                          <p:stCondLst>
                                            <p:cond delay="0"/>
                                          </p:stCondLst>
                                        </p:cTn>
                                        <p:tgtEl>
                                          <p:spTgt spid="6"/>
                                        </p:tgtEl>
                                        <p:attrNameLst>
                                          <p:attrName>style.visibility</p:attrName>
                                        </p:attrNameLst>
                                      </p:cBhvr>
                                      <p:to>
                                        <p:strVal val="visible"/>
                                      </p:to>
                                    </p:set>
                                    <p:anim calcmode="lin" valueType="num">
                                      <p:cBhvr>
                                        <p:cTn id="24" dur="5000" fill="hold"/>
                                        <p:tgtEl>
                                          <p:spTgt spid="6"/>
                                        </p:tgtEl>
                                        <p:attrNameLst>
                                          <p:attrName>ppt_w</p:attrName>
                                        </p:attrNameLst>
                                      </p:cBhvr>
                                      <p:tavLst>
                                        <p:tav tm="0">
                                          <p:val>
                                            <p:fltVal val="0"/>
                                          </p:val>
                                        </p:tav>
                                        <p:tav tm="100000">
                                          <p:val>
                                            <p:strVal val="#ppt_w"/>
                                          </p:val>
                                        </p:tav>
                                      </p:tavLst>
                                    </p:anim>
                                    <p:anim calcmode="lin" valueType="num">
                                      <p:cBhvr>
                                        <p:cTn id="25" dur="5000" fill="hold"/>
                                        <p:tgtEl>
                                          <p:spTgt spid="6"/>
                                        </p:tgtEl>
                                        <p:attrNameLst>
                                          <p:attrName>ppt_h</p:attrName>
                                        </p:attrNameLst>
                                      </p:cBhvr>
                                      <p:tavLst>
                                        <p:tav tm="0">
                                          <p:val>
                                            <p:fltVal val="0"/>
                                          </p:val>
                                        </p:tav>
                                        <p:tav tm="100000">
                                          <p:val>
                                            <p:strVal val="#ppt_h"/>
                                          </p:val>
                                        </p:tav>
                                      </p:tavLst>
                                    </p:anim>
                                    <p:animEffect transition="in" filter="fade">
                                      <p:cBhvr>
                                        <p:cTn id="26" dur="5000"/>
                                        <p:tgtEl>
                                          <p:spTgt spid="6"/>
                                        </p:tgtEl>
                                      </p:cBhvr>
                                    </p:animEffect>
                                  </p:childTnLst>
                                </p:cTn>
                              </p:par>
                            </p:childTnLst>
                          </p:cTn>
                        </p:par>
                        <p:par>
                          <p:cTn id="27" fill="hold" nodeType="afterGroup">
                            <p:stCondLst>
                              <p:cond delay="11500"/>
                            </p:stCondLst>
                            <p:childTnLst>
                              <p:par>
                                <p:cTn id="28" presetID="8" presetClass="entr" presetSubtype="16" fill="hold" nodeType="afterEffect">
                                  <p:stCondLst>
                                    <p:cond delay="0"/>
                                  </p:stCondLst>
                                  <p:childTnLst>
                                    <p:set>
                                      <p:cBhvr>
                                        <p:cTn id="29" dur="1" fill="hold">
                                          <p:stCondLst>
                                            <p:cond delay="0"/>
                                          </p:stCondLst>
                                        </p:cTn>
                                        <p:tgtEl>
                                          <p:spTgt spid="6"/>
                                        </p:tgtEl>
                                        <p:attrNameLst>
                                          <p:attrName>style.visibility</p:attrName>
                                        </p:attrNameLst>
                                      </p:cBhvr>
                                      <p:to>
                                        <p:strVal val="visible"/>
                                      </p:to>
                                    </p:set>
                                    <p:animEffect transition="in" filter="diamond(in)">
                                      <p:cBhvr>
                                        <p:cTn id="30" dur="2000"/>
                                        <p:tgtEl>
                                          <p:spTgt spid="6"/>
                                        </p:tgtEl>
                                      </p:cBhvr>
                                    </p:animEffect>
                                  </p:childTnLst>
                                </p:cTn>
                              </p:par>
                            </p:childTnLst>
                          </p:cTn>
                        </p:par>
                        <p:par>
                          <p:cTn id="31" fill="hold" nodeType="afterGroup">
                            <p:stCondLst>
                              <p:cond delay="13500"/>
                            </p:stCondLst>
                            <p:childTnLst>
                              <p:par>
                                <p:cTn id="32" presetID="22" presetClass="entr" presetSubtype="1" fill="hold" nodeType="afterEffect">
                                  <p:stCondLst>
                                    <p:cond delay="0"/>
                                  </p:stCondLst>
                                  <p:childTnLst>
                                    <p:set>
                                      <p:cBhvr>
                                        <p:cTn id="33" dur="1" fill="hold">
                                          <p:stCondLst>
                                            <p:cond delay="0"/>
                                          </p:stCondLst>
                                        </p:cTn>
                                        <p:tgtEl>
                                          <p:spTgt spid="7">
                                            <p:txEl>
                                              <p:pRg st="0" end="0"/>
                                            </p:txEl>
                                          </p:spTgt>
                                        </p:tgtEl>
                                        <p:attrNameLst>
                                          <p:attrName>style.visibility</p:attrName>
                                        </p:attrNameLst>
                                      </p:cBhvr>
                                      <p:to>
                                        <p:strVal val="visible"/>
                                      </p:to>
                                    </p:set>
                                    <p:animEffect transition="in" filter="wipe(up)">
                                      <p:cBhvr>
                                        <p:cTn id="34" dur="3000"/>
                                        <p:tgtEl>
                                          <p:spTgt spid="7">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p:cNvSpPr>
            <a:spLocks noGrp="1"/>
          </p:cNvSpPr>
          <p:nvPr>
            <p:ph type="ctrTitle"/>
            <p:custDataLst>
              <p:tags r:id="rId2"/>
            </p:custDataLst>
          </p:nvPr>
        </p:nvSpPr>
        <p:spPr/>
        <p:txBody>
          <a:bodyPr/>
          <a:lstStyle/>
          <a:p>
            <a:pPr eaLnBrk="1" hangingPunct="1"/>
            <a:endParaRPr lang="zh-TW" altLang="zh-TW" smtClean="0"/>
          </a:p>
        </p:txBody>
      </p:sp>
      <p:sp>
        <p:nvSpPr>
          <p:cNvPr id="11267"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What is a rite?</a:t>
            </a:r>
            <a:r>
              <a:rPr lang="zh-TW" altLang="en-US" sz="4000" b="1">
                <a:latin typeface="Baskerville Old Face" pitchFamily="18" charset="0"/>
              </a:rPr>
              <a:t>  </a:t>
            </a:r>
            <a:r>
              <a:rPr lang="zh-TW" altLang="en-US" sz="4000">
                <a:latin typeface="華康中黑體" pitchFamily="49" charset="-120"/>
                <a:ea typeface="華康中黑體" pitchFamily="49" charset="-120"/>
              </a:rPr>
              <a:t>儀式是什麼？</a:t>
            </a:r>
            <a:r>
              <a:rPr lang="zh-TW" altLang="en-US" sz="4000" b="1">
                <a:latin typeface="Baskerville Old Face" pitchFamily="18" charset="0"/>
              </a:rPr>
              <a:t>    </a:t>
            </a:r>
          </a:p>
        </p:txBody>
      </p:sp>
      <p:sp>
        <p:nvSpPr>
          <p:cNvPr id="8" name="TextBox 7"/>
          <p:cNvSpPr txBox="1">
            <a:spLocks noChangeArrowheads="1"/>
          </p:cNvSpPr>
          <p:nvPr>
            <p:custDataLst>
              <p:tags r:id="rId6"/>
            </p:custDataLst>
          </p:nvPr>
        </p:nvSpPr>
        <p:spPr bwMode="auto">
          <a:xfrm>
            <a:off x="381000" y="1219200"/>
            <a:ext cx="5791200" cy="4246563"/>
          </a:xfrm>
          <a:prstGeom prst="rect">
            <a:avLst/>
          </a:prstGeom>
          <a:noFill/>
          <a:ln w="9525">
            <a:noFill/>
            <a:miter lim="800000"/>
            <a:headEnd/>
            <a:tailEnd/>
          </a:ln>
        </p:spPr>
        <p:txBody>
          <a:bodyPr>
            <a:spAutoFit/>
          </a:bodyPr>
          <a:lstStyle/>
          <a:p>
            <a:r>
              <a:rPr lang="en-US" altLang="zh-TW" sz="3000">
                <a:latin typeface="Britannic Bold" pitchFamily="34" charset="0"/>
              </a:rPr>
              <a:t>The word  RITE comes from the root </a:t>
            </a:r>
            <a:r>
              <a:rPr lang="en-US" altLang="zh-TW" sz="3000" i="1">
                <a:latin typeface="Britannic Bold" pitchFamily="34" charset="0"/>
              </a:rPr>
              <a:t>R’thm</a:t>
            </a:r>
          </a:p>
          <a:p>
            <a:r>
              <a:rPr lang="en-US" altLang="zh-TW" sz="3000">
                <a:latin typeface="Britannic Bold" pitchFamily="34" charset="0"/>
              </a:rPr>
              <a:t>Which has both a Greek and an Indian Rig Vedic origin.</a:t>
            </a:r>
          </a:p>
          <a:p>
            <a:endParaRPr lang="en-US" altLang="zh-TW" sz="3000">
              <a:latin typeface="Britannic Bold" pitchFamily="34" charset="0"/>
            </a:endParaRPr>
          </a:p>
          <a:p>
            <a:r>
              <a:rPr lang="en-US" altLang="zh-TW" sz="3000">
                <a:latin typeface="Britannic Bold" pitchFamily="34" charset="0"/>
              </a:rPr>
              <a:t>In both cases it refers to </a:t>
            </a:r>
            <a:r>
              <a:rPr lang="en-US" altLang="zh-TW" sz="3000" i="1">
                <a:latin typeface="Britannic Bold" pitchFamily="34" charset="0"/>
              </a:rPr>
              <a:t>Order</a:t>
            </a:r>
            <a:r>
              <a:rPr lang="en-US" altLang="zh-TW" sz="3000">
                <a:latin typeface="Britannic Bold" pitchFamily="34" charset="0"/>
              </a:rPr>
              <a:t>.</a:t>
            </a:r>
          </a:p>
          <a:p>
            <a:endParaRPr lang="en-US" altLang="zh-TW" sz="3000">
              <a:latin typeface="Britannic Bold" pitchFamily="34" charset="0"/>
            </a:endParaRPr>
          </a:p>
          <a:p>
            <a:r>
              <a:rPr lang="en-US" altLang="zh-TW" sz="3000">
                <a:latin typeface="Britannic Bold" pitchFamily="34" charset="0"/>
              </a:rPr>
              <a:t>Hence, where there is ritual, there is order.</a:t>
            </a:r>
          </a:p>
        </p:txBody>
      </p:sp>
      <p:sp>
        <p:nvSpPr>
          <p:cNvPr id="7" name="文字方塊 6"/>
          <p:cNvSpPr txBox="1">
            <a:spLocks noChangeArrowheads="1"/>
          </p:cNvSpPr>
          <p:nvPr/>
        </p:nvSpPr>
        <p:spPr bwMode="auto">
          <a:xfrm>
            <a:off x="5943600" y="1295400"/>
            <a:ext cx="2971800" cy="4094163"/>
          </a:xfrm>
          <a:prstGeom prst="rect">
            <a:avLst/>
          </a:prstGeom>
          <a:noFill/>
          <a:ln w="9525">
            <a:noFill/>
            <a:miter lim="800000"/>
            <a:headEnd/>
            <a:tailEnd/>
          </a:ln>
        </p:spPr>
        <p:txBody>
          <a:bodyPr>
            <a:spAutoFit/>
          </a:bodyPr>
          <a:lstStyle/>
          <a:p>
            <a:r>
              <a:rPr lang="zh-TW" altLang="en-US" sz="3000">
                <a:ea typeface="華康中黑體" pitchFamily="49" charset="-120"/>
              </a:rPr>
              <a:t>儀式「</a:t>
            </a:r>
            <a:r>
              <a:rPr lang="en-US" altLang="zh-TW" sz="3000">
                <a:ea typeface="華康中黑體" pitchFamily="49" charset="-120"/>
              </a:rPr>
              <a:t>RITE </a:t>
            </a:r>
            <a:r>
              <a:rPr lang="zh-TW" altLang="en-US" sz="3000">
                <a:ea typeface="華康中黑體" pitchFamily="49" charset="-120"/>
              </a:rPr>
              <a:t>」一字，來自希臘文</a:t>
            </a:r>
            <a:r>
              <a:rPr lang="en-US" altLang="zh-TW" sz="3000" i="1">
                <a:latin typeface="Britannic Bold" pitchFamily="34" charset="0"/>
              </a:rPr>
              <a:t>R’thm</a:t>
            </a:r>
            <a:r>
              <a:rPr lang="zh-TW" altLang="en-US" sz="3000">
                <a:latin typeface="華康中黑體" pitchFamily="49" charset="-120"/>
                <a:ea typeface="華康中黑體" pitchFamily="49" charset="-120"/>
              </a:rPr>
              <a:t>及印度詞</a:t>
            </a:r>
            <a:r>
              <a:rPr lang="en-US" altLang="zh-TW" sz="3000">
                <a:latin typeface="Britannic Bold" pitchFamily="34" charset="0"/>
              </a:rPr>
              <a:t>Rig Vedic </a:t>
            </a:r>
          </a:p>
          <a:p>
            <a:pPr>
              <a:spcBef>
                <a:spcPts val="1200"/>
              </a:spcBef>
            </a:pPr>
            <a:r>
              <a:rPr lang="zh-TW" altLang="en-US" sz="3000">
                <a:latin typeface="Britannic Bold" pitchFamily="34" charset="0"/>
                <a:ea typeface="華康中黑體" pitchFamily="49" charset="-120"/>
              </a:rPr>
              <a:t>兩者都指「秩序」</a:t>
            </a:r>
            <a:r>
              <a:rPr lang="en-US" altLang="zh-TW" sz="3000" i="1">
                <a:latin typeface="Britannic Bold" pitchFamily="34" charset="0"/>
              </a:rPr>
              <a:t> Order </a:t>
            </a:r>
            <a:r>
              <a:rPr lang="zh-TW" altLang="en-US" sz="3000">
                <a:latin typeface="Britannic Bold" pitchFamily="34" charset="0"/>
                <a:ea typeface="華康中黑體" pitchFamily="49" charset="-120"/>
              </a:rPr>
              <a:t>；</a:t>
            </a:r>
            <a:endParaRPr lang="en-US" altLang="zh-TW" sz="3000">
              <a:latin typeface="Britannic Bold" pitchFamily="34" charset="0"/>
              <a:ea typeface="華康中黑體" pitchFamily="49" charset="-120"/>
            </a:endParaRPr>
          </a:p>
          <a:p>
            <a:pPr>
              <a:spcBef>
                <a:spcPts val="1200"/>
              </a:spcBef>
            </a:pPr>
            <a:r>
              <a:rPr lang="zh-TW" altLang="en-US" sz="3000">
                <a:latin typeface="Britannic Bold" pitchFamily="34" charset="0"/>
                <a:ea typeface="華康中黑體" pitchFamily="49" charset="-120"/>
              </a:rPr>
              <a:t>即是說：有儀式，便有秩序。</a:t>
            </a:r>
            <a:endParaRPr lang="zh-TW" altLang="en-US" sz="3000">
              <a:ea typeface="華康中黑體" pitchFamily="49" charset="-120"/>
            </a:endParaRPr>
          </a:p>
        </p:txBody>
      </p:sp>
    </p:spTree>
    <p:custDataLst>
      <p:tags r:id="rId1"/>
    </p:custDataLst>
  </p:cSld>
  <p:clrMapOvr>
    <a:masterClrMapping/>
  </p:clrMapOvr>
  <p:transition spd="med" advClick="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10" presetClass="entr" presetSubtype="0" fill="hold" nodeType="after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2000"/>
                                        <p:tgtEl>
                                          <p:spTgt spid="8">
                                            <p:txEl>
                                              <p:pRg st="0" end="0"/>
                                            </p:txEl>
                                          </p:spTgt>
                                        </p:tgtEl>
                                      </p:cBhvr>
                                    </p:animEffect>
                                  </p:childTnLst>
                                </p:cTn>
                              </p:par>
                            </p:childTnLst>
                          </p:cTn>
                        </p:par>
                        <p:par>
                          <p:cTn id="18" fill="hold" nodeType="afterGroup">
                            <p:stCondLst>
                              <p:cond delay="55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2000"/>
                                        <p:tgtEl>
                                          <p:spTgt spid="8">
                                            <p:txEl>
                                              <p:pRg st="1" end="1"/>
                                            </p:txEl>
                                          </p:spTgt>
                                        </p:tgtEl>
                                      </p:cBhvr>
                                    </p:animEffect>
                                  </p:childTnLst>
                                </p:cTn>
                              </p:par>
                            </p:childTnLst>
                          </p:cTn>
                        </p:par>
                        <p:par>
                          <p:cTn id="22" fill="hold" nodeType="afterGroup">
                            <p:stCondLst>
                              <p:cond delay="7500"/>
                            </p:stCondLst>
                            <p:childTnLst>
                              <p:par>
                                <p:cTn id="23" presetID="10" presetClass="entr" presetSubtype="0" fill="hold" nodeType="after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Effect transition="in" filter="fade">
                                      <p:cBhvr>
                                        <p:cTn id="25" dur="2000"/>
                                        <p:tgtEl>
                                          <p:spTgt spid="8">
                                            <p:txEl>
                                              <p:pRg st="3" end="3"/>
                                            </p:txEl>
                                          </p:spTgt>
                                        </p:tgtEl>
                                      </p:cBhvr>
                                    </p:animEffect>
                                  </p:childTnLst>
                                </p:cTn>
                              </p:par>
                            </p:childTnLst>
                          </p:cTn>
                        </p:par>
                        <p:par>
                          <p:cTn id="26" fill="hold" nodeType="afterGroup">
                            <p:stCondLst>
                              <p:cond delay="9500"/>
                            </p:stCondLst>
                            <p:childTnLst>
                              <p:par>
                                <p:cTn id="27" presetID="10" presetClass="entr" presetSubtype="0" fill="hold" nodeType="afterEffect">
                                  <p:stCondLst>
                                    <p:cond delay="0"/>
                                  </p:stCondLst>
                                  <p:childTnLst>
                                    <p:set>
                                      <p:cBhvr>
                                        <p:cTn id="28" dur="1" fill="hold">
                                          <p:stCondLst>
                                            <p:cond delay="0"/>
                                          </p:stCondLst>
                                        </p:cTn>
                                        <p:tgtEl>
                                          <p:spTgt spid="8">
                                            <p:txEl>
                                              <p:pRg st="5" end="5"/>
                                            </p:txEl>
                                          </p:spTgt>
                                        </p:tgtEl>
                                        <p:attrNameLst>
                                          <p:attrName>style.visibility</p:attrName>
                                        </p:attrNameLst>
                                      </p:cBhvr>
                                      <p:to>
                                        <p:strVal val="visible"/>
                                      </p:to>
                                    </p:set>
                                    <p:animEffect transition="in" filter="fade">
                                      <p:cBhvr>
                                        <p:cTn id="29" dur="2000"/>
                                        <p:tgtEl>
                                          <p:spTgt spid="8">
                                            <p:txEl>
                                              <p:pRg st="5" end="5"/>
                                            </p:txEl>
                                          </p:spTgt>
                                        </p:tgtEl>
                                      </p:cBhvr>
                                    </p:animEffect>
                                  </p:childTnLst>
                                </p:cTn>
                              </p:par>
                            </p:childTnLst>
                          </p:cTn>
                        </p:par>
                        <p:par>
                          <p:cTn id="30" fill="hold" nodeType="afterGroup">
                            <p:stCondLst>
                              <p:cond delay="1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Title 1"/>
          <p:cNvSpPr>
            <a:spLocks noGrp="1"/>
          </p:cNvSpPr>
          <p:nvPr>
            <p:ph type="ctrTitle"/>
            <p:custDataLst>
              <p:tags r:id="rId2"/>
            </p:custDataLst>
          </p:nvPr>
        </p:nvSpPr>
        <p:spPr/>
        <p:txBody>
          <a:bodyPr/>
          <a:lstStyle/>
          <a:p>
            <a:pPr eaLnBrk="1" hangingPunct="1"/>
            <a:endParaRPr lang="zh-TW" altLang="zh-TW" smtClean="0"/>
          </a:p>
        </p:txBody>
      </p:sp>
      <p:sp>
        <p:nvSpPr>
          <p:cNvPr id="12291"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7620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What is a rite?</a:t>
            </a:r>
            <a:r>
              <a:rPr lang="zh-TW" altLang="en-US" sz="4000" b="1">
                <a:latin typeface="Baskerville Old Face" pitchFamily="18" charset="0"/>
              </a:rPr>
              <a:t>  </a:t>
            </a:r>
            <a:r>
              <a:rPr lang="zh-TW" altLang="en-US" sz="3500">
                <a:latin typeface="華康中黑體" pitchFamily="49" charset="-120"/>
                <a:ea typeface="華康中黑體" pitchFamily="49" charset="-120"/>
              </a:rPr>
              <a:t>儀式是什麼？</a:t>
            </a:r>
            <a:r>
              <a:rPr lang="zh-TW" altLang="en-US" sz="3500" b="1">
                <a:latin typeface="Baskerville Old Face" pitchFamily="18" charset="0"/>
              </a:rPr>
              <a:t>    </a:t>
            </a:r>
          </a:p>
        </p:txBody>
      </p:sp>
      <p:sp>
        <p:nvSpPr>
          <p:cNvPr id="8" name="TextBox 7"/>
          <p:cNvSpPr txBox="1">
            <a:spLocks noChangeArrowheads="1"/>
          </p:cNvSpPr>
          <p:nvPr>
            <p:custDataLst>
              <p:tags r:id="rId6"/>
            </p:custDataLst>
          </p:nvPr>
        </p:nvSpPr>
        <p:spPr bwMode="auto">
          <a:xfrm>
            <a:off x="381000" y="838200"/>
            <a:ext cx="5181600" cy="5170488"/>
          </a:xfrm>
          <a:prstGeom prst="rect">
            <a:avLst/>
          </a:prstGeom>
          <a:noFill/>
          <a:ln w="9525">
            <a:noFill/>
            <a:miter lim="800000"/>
            <a:headEnd/>
            <a:tailEnd/>
          </a:ln>
        </p:spPr>
        <p:txBody>
          <a:bodyPr>
            <a:spAutoFit/>
          </a:bodyPr>
          <a:lstStyle/>
          <a:p>
            <a:r>
              <a:rPr lang="en-US" altLang="zh-TW" sz="3200">
                <a:latin typeface="Britannic Bold" pitchFamily="34" charset="0"/>
              </a:rPr>
              <a:t>A  rite  basically  has  four  characteristic features:</a:t>
            </a:r>
            <a:endParaRPr lang="en-US" altLang="zh-TW" sz="3200">
              <a:solidFill>
                <a:srgbClr val="FF0000"/>
              </a:solidFill>
              <a:latin typeface="Britannic Bold" pitchFamily="34" charset="0"/>
            </a:endParaRPr>
          </a:p>
          <a:p>
            <a:pPr>
              <a:buFontTx/>
              <a:buAutoNum type="arabicPeriod"/>
            </a:pPr>
            <a:r>
              <a:rPr lang="en-US" altLang="zh-TW" sz="3200">
                <a:solidFill>
                  <a:srgbClr val="FF0000"/>
                </a:solidFill>
                <a:latin typeface="Britannic Bold" pitchFamily="34" charset="0"/>
              </a:rPr>
              <a:t>Consensus of opinion</a:t>
            </a:r>
          </a:p>
          <a:p>
            <a:pPr>
              <a:buFontTx/>
              <a:buAutoNum type="arabicPeriod"/>
            </a:pPr>
            <a:r>
              <a:rPr lang="en-US" altLang="zh-TW" sz="3200">
                <a:solidFill>
                  <a:srgbClr val="FF0000"/>
                </a:solidFill>
                <a:latin typeface="Britannic Bold" pitchFamily="34" charset="0"/>
              </a:rPr>
              <a:t>Stability</a:t>
            </a:r>
          </a:p>
          <a:p>
            <a:pPr>
              <a:buFontTx/>
              <a:buAutoNum type="arabicPeriod"/>
            </a:pPr>
            <a:r>
              <a:rPr lang="en-US" altLang="zh-TW" sz="3200">
                <a:solidFill>
                  <a:srgbClr val="FF0000"/>
                </a:solidFill>
                <a:latin typeface="Britannic Bold" pitchFamily="34" charset="0"/>
              </a:rPr>
              <a:t>Repetition</a:t>
            </a:r>
          </a:p>
          <a:p>
            <a:pPr>
              <a:buFontTx/>
              <a:buAutoNum type="arabicPeriod"/>
            </a:pPr>
            <a:r>
              <a:rPr lang="en-US" altLang="zh-TW" sz="3200">
                <a:solidFill>
                  <a:srgbClr val="FF0000"/>
                </a:solidFill>
                <a:latin typeface="Britannic Bold" pitchFamily="34" charset="0"/>
              </a:rPr>
              <a:t>Symbolism</a:t>
            </a:r>
          </a:p>
          <a:p>
            <a:pPr>
              <a:spcBef>
                <a:spcPts val="1200"/>
              </a:spcBef>
            </a:pPr>
            <a:r>
              <a:rPr lang="en-US" altLang="zh-TW" sz="3200">
                <a:latin typeface="Britannic Bold" pitchFamily="34" charset="0"/>
              </a:rPr>
              <a:t>Religious  rites  have additional  features</a:t>
            </a:r>
          </a:p>
          <a:p>
            <a:pPr>
              <a:buFontTx/>
              <a:buAutoNum type="arabicPeriod"/>
            </a:pPr>
            <a:r>
              <a:rPr lang="en-US" altLang="zh-TW" sz="3200">
                <a:solidFill>
                  <a:srgbClr val="FF0000"/>
                </a:solidFill>
                <a:latin typeface="Britannic Bold" pitchFamily="34" charset="0"/>
              </a:rPr>
              <a:t>Memorial</a:t>
            </a:r>
          </a:p>
          <a:p>
            <a:pPr>
              <a:buFontTx/>
              <a:buAutoNum type="arabicPeriod"/>
            </a:pPr>
            <a:r>
              <a:rPr lang="en-US" altLang="zh-TW" sz="3200">
                <a:solidFill>
                  <a:srgbClr val="FF0000"/>
                </a:solidFill>
                <a:latin typeface="Britannic Bold" pitchFamily="34" charset="0"/>
              </a:rPr>
              <a:t>Consecration</a:t>
            </a:r>
          </a:p>
        </p:txBody>
      </p:sp>
      <p:sp>
        <p:nvSpPr>
          <p:cNvPr id="7" name="文字方塊 6"/>
          <p:cNvSpPr txBox="1">
            <a:spLocks noChangeArrowheads="1"/>
          </p:cNvSpPr>
          <p:nvPr/>
        </p:nvSpPr>
        <p:spPr bwMode="auto">
          <a:xfrm>
            <a:off x="5257800" y="1371600"/>
            <a:ext cx="3733800" cy="4554538"/>
          </a:xfrm>
          <a:prstGeom prst="rect">
            <a:avLst/>
          </a:prstGeom>
          <a:noFill/>
          <a:ln w="9525">
            <a:noFill/>
            <a:miter lim="800000"/>
            <a:headEnd/>
            <a:tailEnd/>
          </a:ln>
        </p:spPr>
        <p:txBody>
          <a:bodyPr>
            <a:spAutoFit/>
          </a:bodyPr>
          <a:lstStyle/>
          <a:p>
            <a:r>
              <a:rPr lang="zh-TW" altLang="en-US" sz="3000">
                <a:latin typeface="華康中黑體" pitchFamily="49" charset="-120"/>
                <a:ea typeface="華康中黑體" pitchFamily="49" charset="-120"/>
              </a:rPr>
              <a:t>儀式有四項基本特徵：</a:t>
            </a:r>
            <a:endParaRPr lang="en-US" altLang="zh-TW" sz="3000">
              <a:latin typeface="華康中黑體" pitchFamily="49" charset="-120"/>
              <a:ea typeface="華康中黑體" pitchFamily="49" charset="-120"/>
            </a:endParaRPr>
          </a:p>
          <a:p>
            <a:pPr>
              <a:buFontTx/>
              <a:buAutoNum type="arabicPeriod"/>
            </a:pPr>
            <a:r>
              <a:rPr lang="zh-TW" altLang="en-US" sz="3000">
                <a:solidFill>
                  <a:srgbClr val="FF0000"/>
                </a:solidFill>
                <a:latin typeface="華康中黑體" pitchFamily="49" charset="-120"/>
                <a:ea typeface="華康中黑體" pitchFamily="49" charset="-120"/>
              </a:rPr>
              <a:t>有共識的意見</a:t>
            </a:r>
            <a:endParaRPr lang="en-US" altLang="zh-TW" sz="3000">
              <a:solidFill>
                <a:srgbClr val="FF0000"/>
              </a:solidFill>
              <a:latin typeface="華康中黑體" pitchFamily="49" charset="-120"/>
              <a:ea typeface="華康中黑體" pitchFamily="49" charset="-120"/>
            </a:endParaRPr>
          </a:p>
          <a:p>
            <a:pPr>
              <a:buFontTx/>
              <a:buAutoNum type="arabicPeriod"/>
            </a:pPr>
            <a:r>
              <a:rPr lang="zh-TW" altLang="en-US" sz="3000">
                <a:solidFill>
                  <a:srgbClr val="FF0000"/>
                </a:solidFill>
                <a:latin typeface="華康中黑體" pitchFamily="49" charset="-120"/>
                <a:ea typeface="華康中黑體" pitchFamily="49" charset="-120"/>
              </a:rPr>
              <a:t>穩定</a:t>
            </a:r>
            <a:endParaRPr lang="en-US" altLang="zh-TW" sz="3000">
              <a:solidFill>
                <a:srgbClr val="FF0000"/>
              </a:solidFill>
              <a:latin typeface="華康中黑體" pitchFamily="49" charset="-120"/>
              <a:ea typeface="華康中黑體" pitchFamily="49" charset="-120"/>
            </a:endParaRPr>
          </a:p>
          <a:p>
            <a:pPr>
              <a:buFontTx/>
              <a:buAutoNum type="arabicPeriod"/>
            </a:pPr>
            <a:r>
              <a:rPr lang="zh-TW" altLang="en-US" sz="3000">
                <a:solidFill>
                  <a:srgbClr val="FF0000"/>
                </a:solidFill>
                <a:latin typeface="華康中黑體" pitchFamily="49" charset="-120"/>
                <a:ea typeface="華康中黑體" pitchFamily="49" charset="-120"/>
              </a:rPr>
              <a:t>重複</a:t>
            </a:r>
            <a:endParaRPr lang="en-US" altLang="zh-TW" sz="3000">
              <a:solidFill>
                <a:srgbClr val="FF0000"/>
              </a:solidFill>
              <a:latin typeface="華康中黑體" pitchFamily="49" charset="-120"/>
              <a:ea typeface="華康中黑體" pitchFamily="49" charset="-120"/>
            </a:endParaRPr>
          </a:p>
          <a:p>
            <a:pPr>
              <a:buFontTx/>
              <a:buAutoNum type="arabicPeriod"/>
            </a:pPr>
            <a:r>
              <a:rPr lang="zh-TW" altLang="en-US" sz="3000">
                <a:solidFill>
                  <a:srgbClr val="FF0000"/>
                </a:solidFill>
                <a:latin typeface="華康中黑體" pitchFamily="49" charset="-120"/>
                <a:ea typeface="華康中黑體" pitchFamily="49" charset="-120"/>
              </a:rPr>
              <a:t>象徵意義</a:t>
            </a:r>
            <a:endParaRPr lang="en-US" altLang="zh-TW" sz="3000">
              <a:solidFill>
                <a:srgbClr val="FF0000"/>
              </a:solidFill>
              <a:latin typeface="華康中黑體" pitchFamily="49" charset="-120"/>
              <a:ea typeface="華康中黑體" pitchFamily="49" charset="-120"/>
            </a:endParaRPr>
          </a:p>
          <a:p>
            <a:pPr>
              <a:spcBef>
                <a:spcPts val="2400"/>
              </a:spcBef>
            </a:pPr>
            <a:r>
              <a:rPr lang="zh-TW" altLang="en-US" sz="3000">
                <a:latin typeface="華康中黑體" pitchFamily="49" charset="-120"/>
                <a:ea typeface="華康中黑體" pitchFamily="49" charset="-120"/>
              </a:rPr>
              <a:t>宗教儀式增添兩項特徵：</a:t>
            </a:r>
            <a:endParaRPr lang="en-US" altLang="zh-TW" sz="3000">
              <a:latin typeface="華康中黑體" pitchFamily="49" charset="-120"/>
              <a:ea typeface="華康中黑體" pitchFamily="49" charset="-120"/>
            </a:endParaRPr>
          </a:p>
          <a:p>
            <a:pPr>
              <a:buFontTx/>
              <a:buAutoNum type="arabicPeriod"/>
            </a:pPr>
            <a:r>
              <a:rPr lang="zh-TW" altLang="en-US" sz="3000">
                <a:solidFill>
                  <a:srgbClr val="FF0000"/>
                </a:solidFill>
                <a:latin typeface="華康中黑體" pitchFamily="49" charset="-120"/>
                <a:ea typeface="華康中黑體" pitchFamily="49" charset="-120"/>
              </a:rPr>
              <a:t>紀念</a:t>
            </a:r>
            <a:endParaRPr lang="en-US" altLang="zh-TW" sz="3000">
              <a:solidFill>
                <a:srgbClr val="FF0000"/>
              </a:solidFill>
              <a:latin typeface="華康中黑體" pitchFamily="49" charset="-120"/>
              <a:ea typeface="華康中黑體" pitchFamily="49" charset="-120"/>
            </a:endParaRPr>
          </a:p>
          <a:p>
            <a:pPr>
              <a:buFontTx/>
              <a:buAutoNum type="arabicPeriod"/>
            </a:pPr>
            <a:r>
              <a:rPr lang="zh-TW" altLang="en-US" sz="3000">
                <a:solidFill>
                  <a:srgbClr val="FF0000"/>
                </a:solidFill>
                <a:latin typeface="華康中黑體" pitchFamily="49" charset="-120"/>
                <a:ea typeface="華康中黑體" pitchFamily="49" charset="-120"/>
              </a:rPr>
              <a:t>祝聖</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10" presetClass="entr" presetSubtype="0" fill="hold" nodeType="after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2000"/>
                                        <p:tgtEl>
                                          <p:spTgt spid="8">
                                            <p:txEl>
                                              <p:pRg st="0" end="0"/>
                                            </p:txEl>
                                          </p:spTgt>
                                        </p:tgtEl>
                                      </p:cBhvr>
                                    </p:animEffect>
                                  </p:childTnLst>
                                </p:cTn>
                              </p:par>
                            </p:childTnLst>
                          </p:cTn>
                        </p:par>
                        <p:par>
                          <p:cTn id="18" fill="hold" nodeType="afterGroup">
                            <p:stCondLst>
                              <p:cond delay="55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2000"/>
                                        <p:tgtEl>
                                          <p:spTgt spid="8">
                                            <p:txEl>
                                              <p:pRg st="1" end="1"/>
                                            </p:txEl>
                                          </p:spTgt>
                                        </p:tgtEl>
                                      </p:cBhvr>
                                    </p:animEffect>
                                  </p:childTnLst>
                                </p:cTn>
                              </p:par>
                            </p:childTnLst>
                          </p:cTn>
                        </p:par>
                        <p:par>
                          <p:cTn id="22" fill="hold" nodeType="afterGroup">
                            <p:stCondLst>
                              <p:cond delay="7500"/>
                            </p:stCondLst>
                            <p:childTnLst>
                              <p:par>
                                <p:cTn id="23" presetID="10" presetClass="entr" presetSubtype="0" fill="hold" nodeType="after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fade">
                                      <p:cBhvr>
                                        <p:cTn id="25" dur="2000"/>
                                        <p:tgtEl>
                                          <p:spTgt spid="8">
                                            <p:txEl>
                                              <p:pRg st="2" end="2"/>
                                            </p:txEl>
                                          </p:spTgt>
                                        </p:tgtEl>
                                      </p:cBhvr>
                                    </p:animEffect>
                                  </p:childTnLst>
                                </p:cTn>
                              </p:par>
                            </p:childTnLst>
                          </p:cTn>
                        </p:par>
                        <p:par>
                          <p:cTn id="26" fill="hold" nodeType="afterGroup">
                            <p:stCondLst>
                              <p:cond delay="9500"/>
                            </p:stCondLst>
                            <p:childTnLst>
                              <p:par>
                                <p:cTn id="27" presetID="10" presetClass="entr" presetSubtype="0" fill="hold" nodeType="afterEffect">
                                  <p:stCondLst>
                                    <p:cond delay="0"/>
                                  </p:stCondLst>
                                  <p:childTnLst>
                                    <p:set>
                                      <p:cBhvr>
                                        <p:cTn id="28" dur="1" fill="hold">
                                          <p:stCondLst>
                                            <p:cond delay="0"/>
                                          </p:stCondLst>
                                        </p:cTn>
                                        <p:tgtEl>
                                          <p:spTgt spid="8">
                                            <p:txEl>
                                              <p:pRg st="3" end="3"/>
                                            </p:txEl>
                                          </p:spTgt>
                                        </p:tgtEl>
                                        <p:attrNameLst>
                                          <p:attrName>style.visibility</p:attrName>
                                        </p:attrNameLst>
                                      </p:cBhvr>
                                      <p:to>
                                        <p:strVal val="visible"/>
                                      </p:to>
                                    </p:set>
                                    <p:animEffect transition="in" filter="fade">
                                      <p:cBhvr>
                                        <p:cTn id="29" dur="2000"/>
                                        <p:tgtEl>
                                          <p:spTgt spid="8">
                                            <p:txEl>
                                              <p:pRg st="3" end="3"/>
                                            </p:txEl>
                                          </p:spTgt>
                                        </p:tgtEl>
                                      </p:cBhvr>
                                    </p:animEffect>
                                  </p:childTnLst>
                                </p:cTn>
                              </p:par>
                            </p:childTnLst>
                          </p:cTn>
                        </p:par>
                        <p:par>
                          <p:cTn id="30" fill="hold" nodeType="afterGroup">
                            <p:stCondLst>
                              <p:cond delay="11500"/>
                            </p:stCondLst>
                            <p:childTnLst>
                              <p:par>
                                <p:cTn id="31" presetID="10" presetClass="entr" presetSubtype="0" fill="hold" nodeType="afterEffect">
                                  <p:stCondLst>
                                    <p:cond delay="0"/>
                                  </p:stCondLst>
                                  <p:childTnLst>
                                    <p:set>
                                      <p:cBhvr>
                                        <p:cTn id="32" dur="1" fill="hold">
                                          <p:stCondLst>
                                            <p:cond delay="0"/>
                                          </p:stCondLst>
                                        </p:cTn>
                                        <p:tgtEl>
                                          <p:spTgt spid="8">
                                            <p:txEl>
                                              <p:pRg st="4" end="4"/>
                                            </p:txEl>
                                          </p:spTgt>
                                        </p:tgtEl>
                                        <p:attrNameLst>
                                          <p:attrName>style.visibility</p:attrName>
                                        </p:attrNameLst>
                                      </p:cBhvr>
                                      <p:to>
                                        <p:strVal val="visible"/>
                                      </p:to>
                                    </p:set>
                                    <p:animEffect transition="in" filter="fade">
                                      <p:cBhvr>
                                        <p:cTn id="33" dur="2000"/>
                                        <p:tgtEl>
                                          <p:spTgt spid="8">
                                            <p:txEl>
                                              <p:pRg st="4" end="4"/>
                                            </p:txEl>
                                          </p:spTgt>
                                        </p:tgtEl>
                                      </p:cBhvr>
                                    </p:animEffect>
                                  </p:childTnLst>
                                </p:cTn>
                              </p:par>
                            </p:childTnLst>
                          </p:cTn>
                        </p:par>
                        <p:par>
                          <p:cTn id="34" fill="hold" nodeType="afterGroup">
                            <p:stCondLst>
                              <p:cond delay="13500"/>
                            </p:stCondLst>
                            <p:childTnLst>
                              <p:par>
                                <p:cTn id="35" presetID="10" presetClass="entr" presetSubtype="0" fill="hold" nodeType="after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fade">
                                      <p:cBhvr>
                                        <p:cTn id="37" dur="2000"/>
                                        <p:tgtEl>
                                          <p:spTgt spid="8">
                                            <p:txEl>
                                              <p:pRg st="5" end="5"/>
                                            </p:txEl>
                                          </p:spTgt>
                                        </p:tgtEl>
                                      </p:cBhvr>
                                    </p:animEffect>
                                  </p:childTnLst>
                                </p:cTn>
                              </p:par>
                            </p:childTnLst>
                          </p:cTn>
                        </p:par>
                        <p:par>
                          <p:cTn id="38" fill="hold" nodeType="afterGroup">
                            <p:stCondLst>
                              <p:cond delay="15500"/>
                            </p:stCondLst>
                            <p:childTnLst>
                              <p:par>
                                <p:cTn id="39" presetID="10" presetClass="entr" presetSubtype="0" fill="hold" nodeType="afterEffect">
                                  <p:stCondLst>
                                    <p:cond delay="0"/>
                                  </p:stCondLst>
                                  <p:childTnLst>
                                    <p:set>
                                      <p:cBhvr>
                                        <p:cTn id="40" dur="1" fill="hold">
                                          <p:stCondLst>
                                            <p:cond delay="0"/>
                                          </p:stCondLst>
                                        </p:cTn>
                                        <p:tgtEl>
                                          <p:spTgt spid="8">
                                            <p:txEl>
                                              <p:pRg st="6" end="6"/>
                                            </p:txEl>
                                          </p:spTgt>
                                        </p:tgtEl>
                                        <p:attrNameLst>
                                          <p:attrName>style.visibility</p:attrName>
                                        </p:attrNameLst>
                                      </p:cBhvr>
                                      <p:to>
                                        <p:strVal val="visible"/>
                                      </p:to>
                                    </p:set>
                                    <p:animEffect transition="in" filter="fade">
                                      <p:cBhvr>
                                        <p:cTn id="41" dur="2000"/>
                                        <p:tgtEl>
                                          <p:spTgt spid="8">
                                            <p:txEl>
                                              <p:pRg st="6" end="6"/>
                                            </p:txEl>
                                          </p:spTgt>
                                        </p:tgtEl>
                                      </p:cBhvr>
                                    </p:animEffect>
                                  </p:childTnLst>
                                </p:cTn>
                              </p:par>
                            </p:childTnLst>
                          </p:cTn>
                        </p:par>
                        <p:par>
                          <p:cTn id="42" fill="hold" nodeType="afterGroup">
                            <p:stCondLst>
                              <p:cond delay="17500"/>
                            </p:stCondLst>
                            <p:childTnLst>
                              <p:par>
                                <p:cTn id="43" presetID="10" presetClass="entr" presetSubtype="0" fill="hold" nodeType="afterEffect">
                                  <p:stCondLst>
                                    <p:cond delay="0"/>
                                  </p:stCondLst>
                                  <p:childTnLst>
                                    <p:set>
                                      <p:cBhvr>
                                        <p:cTn id="44" dur="1" fill="hold">
                                          <p:stCondLst>
                                            <p:cond delay="0"/>
                                          </p:stCondLst>
                                        </p:cTn>
                                        <p:tgtEl>
                                          <p:spTgt spid="8">
                                            <p:txEl>
                                              <p:pRg st="7" end="7"/>
                                            </p:txEl>
                                          </p:spTgt>
                                        </p:tgtEl>
                                        <p:attrNameLst>
                                          <p:attrName>style.visibility</p:attrName>
                                        </p:attrNameLst>
                                      </p:cBhvr>
                                      <p:to>
                                        <p:strVal val="visible"/>
                                      </p:to>
                                    </p:set>
                                    <p:animEffect transition="in" filter="fade">
                                      <p:cBhvr>
                                        <p:cTn id="45" dur="2000"/>
                                        <p:tgtEl>
                                          <p:spTgt spid="8">
                                            <p:txEl>
                                              <p:pRg st="7" end="7"/>
                                            </p:txEl>
                                          </p:spTgt>
                                        </p:tgtEl>
                                      </p:cBhvr>
                                    </p:animEffect>
                                  </p:childTnLst>
                                </p:cTn>
                              </p:par>
                            </p:childTnLst>
                          </p:cTn>
                        </p:par>
                        <p:par>
                          <p:cTn id="46" fill="hold" nodeType="afterGroup">
                            <p:stCondLst>
                              <p:cond delay="19500"/>
                            </p:stCondLst>
                            <p:childTnLst>
                              <p:par>
                                <p:cTn id="47" presetID="2" presetClass="entr" presetSubtype="2"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2000" fill="hold"/>
                                        <p:tgtEl>
                                          <p:spTgt spid="7"/>
                                        </p:tgtEl>
                                        <p:attrNameLst>
                                          <p:attrName>ppt_x</p:attrName>
                                        </p:attrNameLst>
                                      </p:cBhvr>
                                      <p:tavLst>
                                        <p:tav tm="0">
                                          <p:val>
                                            <p:strVal val="1+#ppt_w/2"/>
                                          </p:val>
                                        </p:tav>
                                        <p:tav tm="100000">
                                          <p:val>
                                            <p:strVal val="#ppt_x"/>
                                          </p:val>
                                        </p:tav>
                                      </p:tavLst>
                                    </p:anim>
                                    <p:anim calcmode="lin" valueType="num">
                                      <p:cBhvr additive="base">
                                        <p:cTn id="50"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p:cNvSpPr>
            <a:spLocks noGrp="1"/>
          </p:cNvSpPr>
          <p:nvPr>
            <p:ph type="ctrTitle"/>
            <p:custDataLst>
              <p:tags r:id="rId2"/>
            </p:custDataLst>
          </p:nvPr>
        </p:nvSpPr>
        <p:spPr/>
        <p:txBody>
          <a:bodyPr/>
          <a:lstStyle/>
          <a:p>
            <a:pPr eaLnBrk="1" hangingPunct="1"/>
            <a:endParaRPr lang="zh-TW" altLang="zh-TW" smtClean="0"/>
          </a:p>
        </p:txBody>
      </p:sp>
      <p:sp>
        <p:nvSpPr>
          <p:cNvPr id="13315"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228600" y="304800"/>
            <a:ext cx="89154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Features  of  the  Roman  Rite</a:t>
            </a:r>
            <a:r>
              <a:rPr lang="zh-TW" altLang="en-US" sz="4000" b="1">
                <a:latin typeface="Baskerville Old Face" pitchFamily="18" charset="0"/>
              </a:rPr>
              <a:t> </a:t>
            </a:r>
            <a:r>
              <a:rPr lang="zh-TW" altLang="en-US" sz="3000">
                <a:latin typeface="Baskerville Old Face" pitchFamily="18" charset="0"/>
                <a:ea typeface="華康中黑體" pitchFamily="49" charset="-120"/>
              </a:rPr>
              <a:t>羅馬禮的特色 </a:t>
            </a:r>
          </a:p>
        </p:txBody>
      </p:sp>
      <p:sp>
        <p:nvSpPr>
          <p:cNvPr id="8" name="TextBox 7"/>
          <p:cNvSpPr txBox="1">
            <a:spLocks noChangeArrowheads="1"/>
          </p:cNvSpPr>
          <p:nvPr>
            <p:custDataLst>
              <p:tags r:id="rId6"/>
            </p:custDataLst>
          </p:nvPr>
        </p:nvSpPr>
        <p:spPr bwMode="auto">
          <a:xfrm>
            <a:off x="381000" y="1219200"/>
            <a:ext cx="4191000" cy="4524375"/>
          </a:xfrm>
          <a:prstGeom prst="rect">
            <a:avLst/>
          </a:prstGeom>
          <a:noFill/>
          <a:ln w="9525">
            <a:noFill/>
            <a:miter lim="800000"/>
            <a:headEnd/>
            <a:tailEnd/>
          </a:ln>
        </p:spPr>
        <p:txBody>
          <a:bodyPr>
            <a:spAutoFit/>
          </a:bodyPr>
          <a:lstStyle/>
          <a:p>
            <a:pPr marL="514350" indent="-514350">
              <a:buFontTx/>
              <a:buAutoNum type="arabicPeriod"/>
            </a:pPr>
            <a:r>
              <a:rPr lang="en-US" altLang="zh-TW" sz="3200">
                <a:solidFill>
                  <a:srgbClr val="006600"/>
                </a:solidFill>
                <a:latin typeface="Britannic Bold" pitchFamily="34" charset="0"/>
              </a:rPr>
              <a:t>BREVITY</a:t>
            </a:r>
          </a:p>
          <a:p>
            <a:pPr marL="514350" indent="-514350">
              <a:buFontTx/>
              <a:buAutoNum type="arabicPeriod"/>
            </a:pPr>
            <a:endParaRPr lang="en-US" altLang="zh-TW" sz="3200">
              <a:solidFill>
                <a:srgbClr val="006600"/>
              </a:solidFill>
              <a:latin typeface="Britannic Bold" pitchFamily="34" charset="0"/>
            </a:endParaRPr>
          </a:p>
          <a:p>
            <a:pPr marL="514350" indent="-514350">
              <a:buFontTx/>
              <a:buAutoNum type="arabicPeriod"/>
            </a:pPr>
            <a:r>
              <a:rPr lang="en-US" altLang="zh-TW" sz="3200">
                <a:solidFill>
                  <a:srgbClr val="006600"/>
                </a:solidFill>
                <a:latin typeface="Britannic Bold" pitchFamily="34" charset="0"/>
              </a:rPr>
              <a:t>SOLEMNITY</a:t>
            </a:r>
          </a:p>
          <a:p>
            <a:pPr marL="514350" indent="-514350">
              <a:buFontTx/>
              <a:buAutoNum type="arabicPeriod"/>
            </a:pPr>
            <a:endParaRPr lang="en-US" altLang="zh-TW" sz="3200">
              <a:solidFill>
                <a:srgbClr val="006600"/>
              </a:solidFill>
              <a:latin typeface="Britannic Bold" pitchFamily="34" charset="0"/>
            </a:endParaRPr>
          </a:p>
          <a:p>
            <a:pPr marL="514350" indent="-514350">
              <a:buFontTx/>
              <a:buAutoNum type="arabicPeriod"/>
            </a:pPr>
            <a:r>
              <a:rPr lang="en-US" altLang="zh-TW" sz="3200">
                <a:solidFill>
                  <a:srgbClr val="006600"/>
                </a:solidFill>
                <a:latin typeface="Britannic Bold" pitchFamily="34" charset="0"/>
              </a:rPr>
              <a:t>SOBRIETY</a:t>
            </a:r>
          </a:p>
          <a:p>
            <a:pPr marL="514350" indent="-514350">
              <a:buFontTx/>
              <a:buAutoNum type="arabicPeriod"/>
            </a:pPr>
            <a:endParaRPr lang="en-US" altLang="zh-TW" sz="3200">
              <a:solidFill>
                <a:srgbClr val="006600"/>
              </a:solidFill>
              <a:latin typeface="Britannic Bold" pitchFamily="34" charset="0"/>
            </a:endParaRPr>
          </a:p>
          <a:p>
            <a:pPr marL="514350" indent="-514350">
              <a:buFontTx/>
              <a:buAutoNum type="arabicPeriod"/>
            </a:pPr>
            <a:r>
              <a:rPr lang="en-US" altLang="zh-TW" sz="3200">
                <a:solidFill>
                  <a:srgbClr val="006600"/>
                </a:solidFill>
                <a:latin typeface="Britannic Bold" pitchFamily="34" charset="0"/>
              </a:rPr>
              <a:t>HEAD-CENTRALITY</a:t>
            </a:r>
          </a:p>
          <a:p>
            <a:pPr marL="514350" indent="-514350">
              <a:buFontTx/>
              <a:buAutoNum type="arabicPeriod"/>
            </a:pPr>
            <a:endParaRPr lang="en-US" altLang="zh-TW" sz="3200">
              <a:latin typeface="Britannic Bold" pitchFamily="34" charset="0"/>
            </a:endParaRPr>
          </a:p>
          <a:p>
            <a:pPr marL="514350" indent="-514350">
              <a:buFontTx/>
              <a:buAutoNum type="arabicPeriod"/>
            </a:pPr>
            <a:endParaRPr lang="en-US" altLang="zh-TW" sz="3200">
              <a:latin typeface="Britannic Bold" pitchFamily="34" charset="0"/>
            </a:endParaRPr>
          </a:p>
        </p:txBody>
      </p:sp>
      <p:sp>
        <p:nvSpPr>
          <p:cNvPr id="7" name="文字方塊 6"/>
          <p:cNvSpPr txBox="1">
            <a:spLocks noChangeArrowheads="1"/>
          </p:cNvSpPr>
          <p:nvPr/>
        </p:nvSpPr>
        <p:spPr bwMode="auto">
          <a:xfrm>
            <a:off x="4419600" y="1295400"/>
            <a:ext cx="4724400" cy="3400425"/>
          </a:xfrm>
          <a:prstGeom prst="rect">
            <a:avLst/>
          </a:prstGeom>
          <a:noFill/>
          <a:ln w="9525">
            <a:noFill/>
            <a:miter lim="800000"/>
            <a:headEnd/>
            <a:tailEnd/>
          </a:ln>
        </p:spPr>
        <p:txBody>
          <a:bodyPr>
            <a:spAutoFit/>
          </a:bodyPr>
          <a:lstStyle/>
          <a:p>
            <a:pPr marL="514350" indent="-514350">
              <a:spcBef>
                <a:spcPts val="2400"/>
              </a:spcBef>
              <a:buFontTx/>
              <a:buAutoNum type="arabicPeriod"/>
            </a:pPr>
            <a:r>
              <a:rPr lang="zh-TW" altLang="en-US" sz="3500">
                <a:solidFill>
                  <a:srgbClr val="006600"/>
                </a:solidFill>
                <a:ea typeface="華康中黑體" pitchFamily="49" charset="-120"/>
              </a:rPr>
              <a:t>簡短</a:t>
            </a:r>
            <a:endParaRPr lang="en-US" altLang="zh-TW" sz="3500">
              <a:solidFill>
                <a:srgbClr val="006600"/>
              </a:solidFill>
              <a:ea typeface="華康中黑體" pitchFamily="49" charset="-120"/>
            </a:endParaRPr>
          </a:p>
          <a:p>
            <a:pPr marL="514350" indent="-514350">
              <a:spcBef>
                <a:spcPts val="3000"/>
              </a:spcBef>
              <a:buFontTx/>
              <a:buAutoNum type="arabicPeriod"/>
            </a:pPr>
            <a:r>
              <a:rPr lang="zh-TW" altLang="en-US" sz="3500">
                <a:solidFill>
                  <a:srgbClr val="006600"/>
                </a:solidFill>
                <a:ea typeface="華康中黑體" pitchFamily="49" charset="-120"/>
              </a:rPr>
              <a:t>莊嚴</a:t>
            </a:r>
            <a:endParaRPr lang="en-US" altLang="zh-TW" sz="3500">
              <a:solidFill>
                <a:srgbClr val="006600"/>
              </a:solidFill>
              <a:ea typeface="華康中黑體" pitchFamily="49" charset="-120"/>
            </a:endParaRPr>
          </a:p>
          <a:p>
            <a:pPr marL="514350" indent="-514350">
              <a:spcBef>
                <a:spcPts val="3000"/>
              </a:spcBef>
              <a:buFontTx/>
              <a:buAutoNum type="arabicPeriod"/>
            </a:pPr>
            <a:r>
              <a:rPr lang="zh-TW" altLang="en-US" sz="3500">
                <a:solidFill>
                  <a:srgbClr val="006600"/>
                </a:solidFill>
                <a:ea typeface="華康中黑體" pitchFamily="49" charset="-120"/>
              </a:rPr>
              <a:t>節制</a:t>
            </a:r>
            <a:r>
              <a:rPr lang="en-US" altLang="zh-TW" sz="3500">
                <a:solidFill>
                  <a:srgbClr val="006600"/>
                </a:solidFill>
                <a:ea typeface="華康中黑體" pitchFamily="49" charset="-120"/>
              </a:rPr>
              <a:t>(</a:t>
            </a:r>
            <a:r>
              <a:rPr lang="zh-TW" altLang="en-US" sz="3500">
                <a:solidFill>
                  <a:srgbClr val="006600"/>
                </a:solidFill>
                <a:ea typeface="華康中黑體" pitchFamily="49" charset="-120"/>
              </a:rPr>
              <a:t>冷靜</a:t>
            </a:r>
            <a:r>
              <a:rPr lang="en-US" altLang="zh-TW" sz="3500">
                <a:solidFill>
                  <a:srgbClr val="006600"/>
                </a:solidFill>
                <a:ea typeface="華康中黑體" pitchFamily="49" charset="-120"/>
              </a:rPr>
              <a:t>)</a:t>
            </a:r>
          </a:p>
          <a:p>
            <a:pPr marL="514350" indent="-514350">
              <a:spcBef>
                <a:spcPts val="3000"/>
              </a:spcBef>
              <a:buFontTx/>
              <a:buAutoNum type="arabicPeriod"/>
            </a:pPr>
            <a:r>
              <a:rPr lang="zh-TW" altLang="en-US" sz="3500">
                <a:solidFill>
                  <a:srgbClr val="006600"/>
                </a:solidFill>
                <a:ea typeface="華康中黑體" pitchFamily="49" charset="-120"/>
              </a:rPr>
              <a:t>理性</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10" presetClass="entr" presetSubtype="0" fill="hold" nodeType="after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2000"/>
                                        <p:tgtEl>
                                          <p:spTgt spid="8">
                                            <p:txEl>
                                              <p:pRg st="0" end="0"/>
                                            </p:txEl>
                                          </p:spTgt>
                                        </p:tgtEl>
                                      </p:cBhvr>
                                    </p:animEffect>
                                  </p:childTnLst>
                                </p:cTn>
                              </p:par>
                            </p:childTnLst>
                          </p:cTn>
                        </p:par>
                        <p:par>
                          <p:cTn id="18" fill="hold" nodeType="afterGroup">
                            <p:stCondLst>
                              <p:cond delay="5500"/>
                            </p:stCondLst>
                            <p:childTnLst>
                              <p:par>
                                <p:cTn id="19" presetID="10" presetClass="entr" presetSubtype="0" fill="hold" nodeType="afterEffect">
                                  <p:stCondLst>
                                    <p:cond delay="0"/>
                                  </p:stCondLst>
                                  <p:childTnLst>
                                    <p:set>
                                      <p:cBhvr>
                                        <p:cTn id="20" dur="1" fill="hold">
                                          <p:stCondLst>
                                            <p:cond delay="0"/>
                                          </p:stCondLst>
                                        </p:cTn>
                                        <p:tgtEl>
                                          <p:spTgt spid="8">
                                            <p:txEl>
                                              <p:pRg st="2" end="2"/>
                                            </p:txEl>
                                          </p:spTgt>
                                        </p:tgtEl>
                                        <p:attrNameLst>
                                          <p:attrName>style.visibility</p:attrName>
                                        </p:attrNameLst>
                                      </p:cBhvr>
                                      <p:to>
                                        <p:strVal val="visible"/>
                                      </p:to>
                                    </p:set>
                                    <p:animEffect transition="in" filter="fade">
                                      <p:cBhvr>
                                        <p:cTn id="21" dur="2000"/>
                                        <p:tgtEl>
                                          <p:spTgt spid="8">
                                            <p:txEl>
                                              <p:pRg st="2" end="2"/>
                                            </p:txEl>
                                          </p:spTgt>
                                        </p:tgtEl>
                                      </p:cBhvr>
                                    </p:animEffect>
                                  </p:childTnLst>
                                </p:cTn>
                              </p:par>
                            </p:childTnLst>
                          </p:cTn>
                        </p:par>
                        <p:par>
                          <p:cTn id="22" fill="hold" nodeType="afterGroup">
                            <p:stCondLst>
                              <p:cond delay="7500"/>
                            </p:stCondLst>
                            <p:childTnLst>
                              <p:par>
                                <p:cTn id="23" presetID="10" presetClass="entr" presetSubtype="0" fill="hold" nodeType="afterEffect">
                                  <p:stCondLst>
                                    <p:cond delay="0"/>
                                  </p:stCondLst>
                                  <p:childTnLst>
                                    <p:set>
                                      <p:cBhvr>
                                        <p:cTn id="24" dur="1" fill="hold">
                                          <p:stCondLst>
                                            <p:cond delay="0"/>
                                          </p:stCondLst>
                                        </p:cTn>
                                        <p:tgtEl>
                                          <p:spTgt spid="8">
                                            <p:txEl>
                                              <p:pRg st="4" end="4"/>
                                            </p:txEl>
                                          </p:spTgt>
                                        </p:tgtEl>
                                        <p:attrNameLst>
                                          <p:attrName>style.visibility</p:attrName>
                                        </p:attrNameLst>
                                      </p:cBhvr>
                                      <p:to>
                                        <p:strVal val="visible"/>
                                      </p:to>
                                    </p:set>
                                    <p:animEffect transition="in" filter="fade">
                                      <p:cBhvr>
                                        <p:cTn id="25" dur="2000"/>
                                        <p:tgtEl>
                                          <p:spTgt spid="8">
                                            <p:txEl>
                                              <p:pRg st="4" end="4"/>
                                            </p:txEl>
                                          </p:spTgt>
                                        </p:tgtEl>
                                      </p:cBhvr>
                                    </p:animEffect>
                                  </p:childTnLst>
                                </p:cTn>
                              </p:par>
                            </p:childTnLst>
                          </p:cTn>
                        </p:par>
                        <p:par>
                          <p:cTn id="26" fill="hold" nodeType="afterGroup">
                            <p:stCondLst>
                              <p:cond delay="9500"/>
                            </p:stCondLst>
                            <p:childTnLst>
                              <p:par>
                                <p:cTn id="27" presetID="10" presetClass="entr" presetSubtype="0" fill="hold" nodeType="afterEffect">
                                  <p:stCondLst>
                                    <p:cond delay="0"/>
                                  </p:stCondLst>
                                  <p:childTnLst>
                                    <p:set>
                                      <p:cBhvr>
                                        <p:cTn id="28" dur="1" fill="hold">
                                          <p:stCondLst>
                                            <p:cond delay="0"/>
                                          </p:stCondLst>
                                        </p:cTn>
                                        <p:tgtEl>
                                          <p:spTgt spid="8">
                                            <p:txEl>
                                              <p:pRg st="6" end="6"/>
                                            </p:txEl>
                                          </p:spTgt>
                                        </p:tgtEl>
                                        <p:attrNameLst>
                                          <p:attrName>style.visibility</p:attrName>
                                        </p:attrNameLst>
                                      </p:cBhvr>
                                      <p:to>
                                        <p:strVal val="visible"/>
                                      </p:to>
                                    </p:set>
                                    <p:animEffect transition="in" filter="fade">
                                      <p:cBhvr>
                                        <p:cTn id="29" dur="2000"/>
                                        <p:tgtEl>
                                          <p:spTgt spid="8">
                                            <p:txEl>
                                              <p:pRg st="6" end="6"/>
                                            </p:txEl>
                                          </p:spTgt>
                                        </p:tgtEl>
                                      </p:cBhvr>
                                    </p:animEffect>
                                  </p:childTnLst>
                                </p:cTn>
                              </p:par>
                            </p:childTnLst>
                          </p:cTn>
                        </p:par>
                        <p:par>
                          <p:cTn id="30" fill="hold" nodeType="afterGroup">
                            <p:stCondLst>
                              <p:cond delay="11500"/>
                            </p:stCondLst>
                            <p:childTnLst>
                              <p:par>
                                <p:cTn id="31" presetID="2" presetClass="entr" presetSubtype="2" fill="hold" grpId="0" nodeType="after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additive="base">
                                        <p:cTn id="33" dur="2000" fill="hold"/>
                                        <p:tgtEl>
                                          <p:spTgt spid="7"/>
                                        </p:tgtEl>
                                        <p:attrNameLst>
                                          <p:attrName>ppt_x</p:attrName>
                                        </p:attrNameLst>
                                      </p:cBhvr>
                                      <p:tavLst>
                                        <p:tav tm="0">
                                          <p:val>
                                            <p:strVal val="1+#ppt_w/2"/>
                                          </p:val>
                                        </p:tav>
                                        <p:tav tm="100000">
                                          <p:val>
                                            <p:strVal val="#ppt_x"/>
                                          </p:val>
                                        </p:tav>
                                      </p:tavLst>
                                    </p:anim>
                                    <p:anim calcmode="lin" valueType="num">
                                      <p:cBhvr additive="base">
                                        <p:cTn id="34"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Title 1"/>
          <p:cNvSpPr>
            <a:spLocks noGrp="1"/>
          </p:cNvSpPr>
          <p:nvPr>
            <p:ph type="ctrTitle"/>
            <p:custDataLst>
              <p:tags r:id="rId2"/>
            </p:custDataLst>
          </p:nvPr>
        </p:nvSpPr>
        <p:spPr/>
        <p:txBody>
          <a:bodyPr/>
          <a:lstStyle/>
          <a:p>
            <a:pPr eaLnBrk="1" hangingPunct="1"/>
            <a:endParaRPr lang="zh-TW" altLang="zh-TW" smtClean="0"/>
          </a:p>
        </p:txBody>
      </p:sp>
      <p:sp>
        <p:nvSpPr>
          <p:cNvPr id="14339"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0"/>
            <a:ext cx="4495800" cy="132397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Why  do  we  need  a  ritual  for  the  Mass?</a:t>
            </a:r>
            <a:r>
              <a:rPr lang="zh-TW" altLang="en-US" sz="4000" b="1">
                <a:latin typeface="Baskerville Old Face" pitchFamily="18" charset="0"/>
              </a:rPr>
              <a:t> </a:t>
            </a:r>
            <a:endParaRPr lang="en-US" altLang="zh-TW" sz="4000" b="1">
              <a:latin typeface="Baskerville Old Face" pitchFamily="18" charset="0"/>
            </a:endParaRPr>
          </a:p>
        </p:txBody>
      </p:sp>
      <p:sp>
        <p:nvSpPr>
          <p:cNvPr id="8" name="TextBox 7"/>
          <p:cNvSpPr txBox="1">
            <a:spLocks noChangeArrowheads="1"/>
          </p:cNvSpPr>
          <p:nvPr>
            <p:custDataLst>
              <p:tags r:id="rId6"/>
            </p:custDataLst>
          </p:nvPr>
        </p:nvSpPr>
        <p:spPr bwMode="auto">
          <a:xfrm>
            <a:off x="609600" y="1295400"/>
            <a:ext cx="4114800" cy="584200"/>
          </a:xfrm>
          <a:prstGeom prst="rect">
            <a:avLst/>
          </a:prstGeom>
          <a:noFill/>
          <a:ln w="9525">
            <a:noFill/>
            <a:miter lim="800000"/>
            <a:headEnd/>
            <a:tailEnd/>
          </a:ln>
        </p:spPr>
        <p:txBody>
          <a:bodyPr>
            <a:spAutoFit/>
          </a:bodyPr>
          <a:lstStyle/>
          <a:p>
            <a:pPr marL="514350" indent="-514350"/>
            <a:r>
              <a:rPr lang="en-US" altLang="zh-TW" sz="3200">
                <a:latin typeface="Britannic Bold" pitchFamily="34" charset="0"/>
              </a:rPr>
              <a:t>Read:</a:t>
            </a:r>
            <a:r>
              <a:rPr lang="zh-TW" altLang="en-US" sz="3200">
                <a:latin typeface="Britannic Bold" pitchFamily="34" charset="0"/>
              </a:rPr>
              <a:t> </a:t>
            </a:r>
            <a:r>
              <a:rPr lang="en-US" altLang="zh-TW" sz="3200">
                <a:solidFill>
                  <a:srgbClr val="FF0000"/>
                </a:solidFill>
                <a:latin typeface="Britannic Bold" pitchFamily="34" charset="0"/>
              </a:rPr>
              <a:t>Luke 22, 7-13</a:t>
            </a:r>
          </a:p>
        </p:txBody>
      </p:sp>
      <p:sp>
        <p:nvSpPr>
          <p:cNvPr id="7" name="文字方塊 6"/>
          <p:cNvSpPr txBox="1">
            <a:spLocks noChangeArrowheads="1"/>
          </p:cNvSpPr>
          <p:nvPr/>
        </p:nvSpPr>
        <p:spPr bwMode="auto">
          <a:xfrm>
            <a:off x="5334000" y="77788"/>
            <a:ext cx="3429000" cy="1446212"/>
          </a:xfrm>
          <a:prstGeom prst="rect">
            <a:avLst/>
          </a:prstGeom>
          <a:noFill/>
          <a:ln w="9525">
            <a:noFill/>
            <a:miter lim="800000"/>
            <a:headEnd/>
            <a:tailEnd/>
          </a:ln>
        </p:spPr>
        <p:txBody>
          <a:bodyPr>
            <a:spAutoFit/>
          </a:bodyPr>
          <a:lstStyle/>
          <a:p>
            <a:r>
              <a:rPr lang="zh-TW" altLang="en-US" sz="3500">
                <a:latin typeface="Baskerville Old Face" pitchFamily="18" charset="0"/>
                <a:ea typeface="華康中黑體" pitchFamily="49" charset="-120"/>
              </a:rPr>
              <a:t>為什麼彌撒需要有儀式？</a:t>
            </a:r>
            <a:endParaRPr lang="en-US" altLang="zh-TW" sz="3500" b="1">
              <a:latin typeface="Baskerville Old Face" pitchFamily="18" charset="0"/>
            </a:endParaRPr>
          </a:p>
          <a:p>
            <a:endParaRPr lang="zh-TW" altLang="en-US"/>
          </a:p>
        </p:txBody>
      </p:sp>
      <p:sp>
        <p:nvSpPr>
          <p:cNvPr id="9" name="文字方塊 8"/>
          <p:cNvSpPr txBox="1"/>
          <p:nvPr/>
        </p:nvSpPr>
        <p:spPr>
          <a:xfrm>
            <a:off x="0" y="1905000"/>
            <a:ext cx="9144000" cy="3524250"/>
          </a:xfrm>
          <a:prstGeom prst="rect">
            <a:avLst/>
          </a:prstGeom>
          <a:noFill/>
        </p:spPr>
        <p:txBody>
          <a:bodyPr>
            <a:spAutoFit/>
          </a:bodyPr>
          <a:lstStyle/>
          <a:p>
            <a:pPr>
              <a:defRPr/>
            </a:pPr>
            <a:r>
              <a:rPr lang="zh-TW" altLang="en-US" sz="2500" b="1" dirty="0">
                <a:solidFill>
                  <a:srgbClr val="FF0000"/>
                </a:solidFill>
                <a:ea typeface="華康中黑體" pitchFamily="49" charset="-120"/>
                <a:cs typeface="華康中黑體" pitchFamily="49" charset="-120"/>
              </a:rPr>
              <a:t>路</a:t>
            </a:r>
            <a:r>
              <a:rPr lang="en-US" altLang="zh-TW" sz="2500" b="1" dirty="0">
                <a:solidFill>
                  <a:srgbClr val="FF0000"/>
                </a:solidFill>
                <a:ea typeface="華康中黑體" pitchFamily="49" charset="-120"/>
                <a:cs typeface="華康中黑體" pitchFamily="49" charset="-120"/>
              </a:rPr>
              <a:t>22:7-13</a:t>
            </a:r>
          </a:p>
          <a:p>
            <a:pPr marL="271463" indent="-271463">
              <a:defRPr/>
            </a:pPr>
            <a:r>
              <a:rPr lang="en-US" altLang="zh-TW" sz="2200" baseline="30000" dirty="0">
                <a:solidFill>
                  <a:srgbClr val="006600"/>
                </a:solidFill>
                <a:ea typeface="華康粗明體" pitchFamily="49" charset="-120"/>
              </a:rPr>
              <a:t>7	</a:t>
            </a:r>
            <a:r>
              <a:rPr lang="zh-TW" altLang="zh-TW" sz="2200" dirty="0">
                <a:solidFill>
                  <a:srgbClr val="006600"/>
                </a:solidFill>
                <a:ea typeface="華康粗明體" pitchFamily="49" charset="-120"/>
              </a:rPr>
              <a:t>無酵節日到了，這一天，應宰殺逾越節羔羊。</a:t>
            </a:r>
            <a:endParaRPr lang="en-US" altLang="zh-TW" sz="2200" dirty="0">
              <a:solidFill>
                <a:srgbClr val="006600"/>
              </a:solidFill>
              <a:ea typeface="華康粗明體" pitchFamily="49" charset="-120"/>
            </a:endParaRPr>
          </a:p>
          <a:p>
            <a:pPr marL="271463" indent="-271463">
              <a:defRPr/>
            </a:pPr>
            <a:r>
              <a:rPr lang="en-US" altLang="zh-TW" sz="2200" baseline="30000" dirty="0">
                <a:solidFill>
                  <a:srgbClr val="006600"/>
                </a:solidFill>
                <a:ea typeface="華康粗明體" pitchFamily="49" charset="-120"/>
              </a:rPr>
              <a:t>8   </a:t>
            </a:r>
            <a:r>
              <a:rPr lang="zh-TW" altLang="zh-TW" sz="2200" dirty="0">
                <a:solidFill>
                  <a:srgbClr val="006600"/>
                </a:solidFill>
                <a:ea typeface="華康粗明體" pitchFamily="49" charset="-120"/>
              </a:rPr>
              <a:t>耶穌打發伯多祿和若望說：「你們去為我們預備要吃的逾越節晚餐吧！」</a:t>
            </a:r>
            <a:endParaRPr lang="en-US" altLang="zh-TW" sz="2200" dirty="0">
              <a:solidFill>
                <a:srgbClr val="006600"/>
              </a:solidFill>
              <a:ea typeface="華康粗明體" pitchFamily="49" charset="-120"/>
            </a:endParaRPr>
          </a:p>
          <a:p>
            <a:pPr marL="271463" indent="-271463">
              <a:defRPr/>
            </a:pPr>
            <a:r>
              <a:rPr lang="en-US" altLang="zh-TW" sz="2200" baseline="30000" dirty="0">
                <a:solidFill>
                  <a:srgbClr val="006600"/>
                </a:solidFill>
                <a:ea typeface="華康粗明體" pitchFamily="49" charset="-120"/>
              </a:rPr>
              <a:t>9	</a:t>
            </a:r>
            <a:r>
              <a:rPr lang="zh-TW" altLang="zh-TW" sz="2200" dirty="0">
                <a:solidFill>
                  <a:srgbClr val="006600"/>
                </a:solidFill>
                <a:ea typeface="華康粗明體" pitchFamily="49" charset="-120"/>
              </a:rPr>
              <a:t>他們問他說：「你願意我們在那裡預備？」</a:t>
            </a:r>
            <a:endParaRPr lang="en-US" altLang="zh-TW" sz="2200" dirty="0">
              <a:solidFill>
                <a:srgbClr val="006600"/>
              </a:solidFill>
              <a:ea typeface="華康粗明體" pitchFamily="49" charset="-120"/>
            </a:endParaRPr>
          </a:p>
          <a:p>
            <a:pPr marL="271463" indent="-271463">
              <a:defRPr/>
            </a:pPr>
            <a:r>
              <a:rPr lang="en-US" altLang="zh-TW" sz="2200" baseline="30000" dirty="0">
                <a:solidFill>
                  <a:srgbClr val="006600"/>
                </a:solidFill>
                <a:ea typeface="華康粗明體" pitchFamily="49" charset="-120"/>
              </a:rPr>
              <a:t>10	</a:t>
            </a:r>
            <a:r>
              <a:rPr lang="zh-TW" altLang="zh-TW" sz="2200" dirty="0">
                <a:solidFill>
                  <a:srgbClr val="006600"/>
                </a:solidFill>
                <a:ea typeface="華康粗明體" pitchFamily="49" charset="-120"/>
              </a:rPr>
              <a:t>他回答說：「你們進城，必會看見一個拿水罐的人，迎面而來，你們就跟著他，到他所進的那一家，</a:t>
            </a:r>
            <a:endParaRPr lang="en-US" altLang="zh-TW" sz="2200" dirty="0">
              <a:solidFill>
                <a:srgbClr val="006600"/>
              </a:solidFill>
              <a:ea typeface="華康粗明體" pitchFamily="49" charset="-120"/>
            </a:endParaRPr>
          </a:p>
          <a:p>
            <a:pPr marL="271463" indent="-271463">
              <a:defRPr/>
            </a:pPr>
            <a:r>
              <a:rPr lang="en-US" altLang="zh-TW" sz="2200" baseline="30000" dirty="0">
                <a:solidFill>
                  <a:srgbClr val="006600"/>
                </a:solidFill>
                <a:ea typeface="華康粗明體" pitchFamily="49" charset="-120"/>
              </a:rPr>
              <a:t>11	</a:t>
            </a:r>
            <a:r>
              <a:rPr lang="zh-TW" altLang="zh-TW" sz="2200" dirty="0">
                <a:solidFill>
                  <a:srgbClr val="006600"/>
                </a:solidFill>
                <a:ea typeface="華康粗明體" pitchFamily="49" charset="-120"/>
              </a:rPr>
              <a:t>對那家的主人說：師父問你：我同我的門徒吃逾越節晚餐的客房在那裡？</a:t>
            </a:r>
            <a:endParaRPr lang="en-US" altLang="zh-TW" sz="2200" dirty="0">
              <a:solidFill>
                <a:srgbClr val="006600"/>
              </a:solidFill>
              <a:ea typeface="華康粗明體" pitchFamily="49" charset="-120"/>
            </a:endParaRPr>
          </a:p>
          <a:p>
            <a:pPr marL="271463" indent="-271463">
              <a:defRPr/>
            </a:pPr>
            <a:r>
              <a:rPr lang="en-US" altLang="zh-TW" sz="2200" baseline="30000" dirty="0">
                <a:solidFill>
                  <a:srgbClr val="006600"/>
                </a:solidFill>
                <a:ea typeface="華康粗明體" pitchFamily="49" charset="-120"/>
              </a:rPr>
              <a:t>12	</a:t>
            </a:r>
            <a:r>
              <a:rPr lang="zh-TW" altLang="zh-TW" sz="2200" dirty="0">
                <a:solidFill>
                  <a:srgbClr val="006600"/>
                </a:solidFill>
                <a:ea typeface="華康粗明體" pitchFamily="49" charset="-120"/>
              </a:rPr>
              <a:t>那人必指給你們一間鋪設好了的寬大樓廳；你們就在那裡準備。」</a:t>
            </a:r>
            <a:endParaRPr lang="en-US" altLang="zh-TW" sz="2200" dirty="0">
              <a:solidFill>
                <a:srgbClr val="006600"/>
              </a:solidFill>
              <a:ea typeface="華康粗明體" pitchFamily="49" charset="-120"/>
            </a:endParaRPr>
          </a:p>
          <a:p>
            <a:pPr marL="271463" indent="-271463">
              <a:defRPr/>
            </a:pPr>
            <a:r>
              <a:rPr lang="en-US" altLang="zh-TW" sz="2200" baseline="30000" dirty="0">
                <a:solidFill>
                  <a:srgbClr val="006600"/>
                </a:solidFill>
                <a:ea typeface="華康粗明體" pitchFamily="49" charset="-120"/>
              </a:rPr>
              <a:t>13	</a:t>
            </a:r>
            <a:r>
              <a:rPr lang="zh-TW" altLang="zh-TW" sz="2200" dirty="0">
                <a:solidFill>
                  <a:srgbClr val="006600"/>
                </a:solidFill>
                <a:ea typeface="華康粗明體" pitchFamily="49" charset="-120"/>
              </a:rPr>
              <a:t>他們去了，所遇見的，正如耶穌對他們所說的一樣；他們便預備了逾越節晚餐。 </a:t>
            </a:r>
            <a:endParaRPr lang="zh-TW" altLang="en-US" sz="2200" dirty="0">
              <a:solidFill>
                <a:srgbClr val="006600"/>
              </a:solidFill>
              <a:ea typeface="華康粗明體" pitchFamily="49" charset="-12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1+#ppt_w/2"/>
                                          </p:val>
                                        </p:tav>
                                        <p:tav tm="100000">
                                          <p:val>
                                            <p:strVal val="#ppt_x"/>
                                          </p:val>
                                        </p:tav>
                                      </p:tavLst>
                                    </p:anim>
                                    <p:anim calcmode="lin" valueType="num">
                                      <p:cBhvr additive="base">
                                        <p:cTn id="18" dur="2000" fill="hold"/>
                                        <p:tgtEl>
                                          <p:spTgt spid="7"/>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5500"/>
                            </p:stCondLst>
                            <p:childTnLst>
                              <p:par>
                                <p:cTn id="20" presetID="10" presetClass="entr" presetSubtype="0" fill="hold" nodeType="after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2000"/>
                                        <p:tgtEl>
                                          <p:spTgt spid="8">
                                            <p:txEl>
                                              <p:pRg st="0" end="0"/>
                                            </p:txEl>
                                          </p:spTgt>
                                        </p:tgtEl>
                                      </p:cBhvr>
                                    </p:animEffect>
                                  </p:childTnLst>
                                </p:cTn>
                              </p:par>
                            </p:childTnLst>
                          </p:cTn>
                        </p:par>
                        <p:par>
                          <p:cTn id="23" fill="hold" nodeType="afterGroup">
                            <p:stCondLst>
                              <p:cond delay="7500"/>
                            </p:stCondLst>
                            <p:childTnLst>
                              <p:par>
                                <p:cTn id="24" presetID="2" presetClass="entr" presetSubtype="4" fill="hold" grpId="0" nodeType="afterEffect">
                                  <p:stCondLst>
                                    <p:cond delay="0"/>
                                  </p:stCondLst>
                                  <p:childTnLst>
                                    <p:set>
                                      <p:cBhvr>
                                        <p:cTn id="25" dur="1" fill="hold">
                                          <p:stCondLst>
                                            <p:cond delay="0"/>
                                          </p:stCondLst>
                                        </p:cTn>
                                        <p:tgtEl>
                                          <p:spTgt spid="9"/>
                                        </p:tgtEl>
                                        <p:attrNameLst>
                                          <p:attrName>style.visibility</p:attrName>
                                        </p:attrNameLst>
                                      </p:cBhvr>
                                      <p:to>
                                        <p:strVal val="visible"/>
                                      </p:to>
                                    </p:set>
                                    <p:anim calcmode="lin" valueType="num">
                                      <p:cBhvr additive="base">
                                        <p:cTn id="26" dur="2000" fill="hold"/>
                                        <p:tgtEl>
                                          <p:spTgt spid="9"/>
                                        </p:tgtEl>
                                        <p:attrNameLst>
                                          <p:attrName>ppt_x</p:attrName>
                                        </p:attrNameLst>
                                      </p:cBhvr>
                                      <p:tavLst>
                                        <p:tav tm="0">
                                          <p:val>
                                            <p:strVal val="#ppt_x"/>
                                          </p:val>
                                        </p:tav>
                                        <p:tav tm="100000">
                                          <p:val>
                                            <p:strVal val="#ppt_x"/>
                                          </p:val>
                                        </p:tav>
                                      </p:tavLst>
                                    </p:anim>
                                    <p:anim calcmode="lin" valueType="num">
                                      <p:cBhvr additive="base">
                                        <p:cTn id="27" dur="2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custDataLst>
              <p:tags r:id="rId2"/>
            </p:custDataLst>
          </p:nvPr>
        </p:nvSpPr>
        <p:spPr/>
        <p:txBody>
          <a:bodyPr/>
          <a:lstStyle/>
          <a:p>
            <a:pPr eaLnBrk="1" hangingPunct="1"/>
            <a:endParaRPr lang="zh-TW" altLang="zh-TW" smtClean="0"/>
          </a:p>
        </p:txBody>
      </p:sp>
      <p:sp>
        <p:nvSpPr>
          <p:cNvPr id="15363"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0"/>
            <a:ext cx="4495800" cy="132397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Why  do  we  need  a  ritual  for  the  Mass?</a:t>
            </a:r>
            <a:r>
              <a:rPr lang="zh-TW" altLang="en-US" sz="4000" b="1">
                <a:latin typeface="Baskerville Old Face" pitchFamily="18" charset="0"/>
              </a:rPr>
              <a:t> </a:t>
            </a:r>
            <a:endParaRPr lang="en-US" altLang="zh-TW" sz="4000" b="1">
              <a:latin typeface="Baskerville Old Face" pitchFamily="18" charset="0"/>
            </a:endParaRPr>
          </a:p>
        </p:txBody>
      </p:sp>
      <p:sp>
        <p:nvSpPr>
          <p:cNvPr id="8" name="TextBox 7"/>
          <p:cNvSpPr txBox="1">
            <a:spLocks noChangeArrowheads="1"/>
          </p:cNvSpPr>
          <p:nvPr>
            <p:custDataLst>
              <p:tags r:id="rId6"/>
            </p:custDataLst>
          </p:nvPr>
        </p:nvSpPr>
        <p:spPr bwMode="auto">
          <a:xfrm>
            <a:off x="381000" y="1371600"/>
            <a:ext cx="4419600" cy="4186238"/>
          </a:xfrm>
          <a:prstGeom prst="rect">
            <a:avLst/>
          </a:prstGeom>
          <a:noFill/>
          <a:ln w="9525">
            <a:noFill/>
            <a:miter lim="800000"/>
            <a:headEnd/>
            <a:tailEnd/>
          </a:ln>
        </p:spPr>
        <p:txBody>
          <a:bodyPr>
            <a:spAutoFit/>
          </a:bodyPr>
          <a:lstStyle/>
          <a:p>
            <a:pPr marL="514350" indent="-514350"/>
            <a:r>
              <a:rPr lang="en-US" altLang="zh-TW" sz="3200">
                <a:latin typeface="Britannic Bold" pitchFamily="34" charset="0"/>
              </a:rPr>
              <a:t>Read:</a:t>
            </a:r>
            <a:r>
              <a:rPr lang="zh-TW" altLang="en-US" sz="3200">
                <a:latin typeface="Britannic Bold" pitchFamily="34" charset="0"/>
              </a:rPr>
              <a:t> </a:t>
            </a:r>
            <a:r>
              <a:rPr lang="en-US" altLang="zh-TW" sz="3200">
                <a:solidFill>
                  <a:srgbClr val="FF0000"/>
                </a:solidFill>
                <a:latin typeface="Britannic Bold" pitchFamily="34" charset="0"/>
              </a:rPr>
              <a:t>Luke 22, 7-13</a:t>
            </a:r>
          </a:p>
          <a:p>
            <a:pPr marL="514350" indent="-514350">
              <a:spcBef>
                <a:spcPts val="1200"/>
              </a:spcBef>
            </a:pPr>
            <a:r>
              <a:rPr lang="en-US" altLang="zh-TW" sz="3200">
                <a:latin typeface="Britannic Bold" pitchFamily="34" charset="0"/>
              </a:rPr>
              <a:t>Jesus selected,</a:t>
            </a:r>
          </a:p>
          <a:p>
            <a:pPr marL="514350" indent="-514350">
              <a:buFontTx/>
              <a:buAutoNum type="arabicPeriod"/>
            </a:pPr>
            <a:r>
              <a:rPr lang="en-US" altLang="zh-TW" sz="3200">
                <a:solidFill>
                  <a:srgbClr val="C00000"/>
                </a:solidFill>
                <a:latin typeface="Britannic Bold" pitchFamily="34" charset="0"/>
              </a:rPr>
              <a:t>A special place</a:t>
            </a:r>
          </a:p>
          <a:p>
            <a:pPr marL="514350" indent="-514350">
              <a:buFontTx/>
              <a:buAutoNum type="arabicPeriod"/>
            </a:pPr>
            <a:r>
              <a:rPr lang="en-US" altLang="zh-TW" sz="3200">
                <a:solidFill>
                  <a:srgbClr val="C00000"/>
                </a:solidFill>
                <a:latin typeface="Britannic Bold" pitchFamily="34" charset="0"/>
              </a:rPr>
              <a:t>A special group of participants</a:t>
            </a:r>
          </a:p>
          <a:p>
            <a:pPr marL="514350" indent="-514350">
              <a:buFontTx/>
              <a:buAutoNum type="arabicPeriod"/>
            </a:pPr>
            <a:r>
              <a:rPr lang="en-US" altLang="zh-TW" sz="3200">
                <a:solidFill>
                  <a:srgbClr val="C00000"/>
                </a:solidFill>
                <a:latin typeface="Britannic Bold" pitchFamily="34" charset="0"/>
              </a:rPr>
              <a:t>A special ritualistic context</a:t>
            </a:r>
          </a:p>
          <a:p>
            <a:pPr marL="514350" indent="-514350"/>
            <a:r>
              <a:rPr lang="en-US" altLang="zh-TW" sz="3200">
                <a:latin typeface="Britannic Bold" pitchFamily="34" charset="0"/>
              </a:rPr>
              <a:t>for His Last Supper…</a:t>
            </a:r>
          </a:p>
        </p:txBody>
      </p:sp>
      <p:sp>
        <p:nvSpPr>
          <p:cNvPr id="15367" name="文字方塊 6"/>
          <p:cNvSpPr txBox="1">
            <a:spLocks noChangeArrowheads="1"/>
          </p:cNvSpPr>
          <p:nvPr/>
        </p:nvSpPr>
        <p:spPr bwMode="auto">
          <a:xfrm>
            <a:off x="5334000" y="77788"/>
            <a:ext cx="3429000" cy="1446212"/>
          </a:xfrm>
          <a:prstGeom prst="rect">
            <a:avLst/>
          </a:prstGeom>
          <a:noFill/>
          <a:ln w="9525">
            <a:noFill/>
            <a:miter lim="800000"/>
            <a:headEnd/>
            <a:tailEnd/>
          </a:ln>
        </p:spPr>
        <p:txBody>
          <a:bodyPr>
            <a:spAutoFit/>
          </a:bodyPr>
          <a:lstStyle/>
          <a:p>
            <a:r>
              <a:rPr lang="zh-TW" altLang="en-US" sz="3500">
                <a:latin typeface="Baskerville Old Face" pitchFamily="18" charset="0"/>
                <a:ea typeface="華康中黑體" pitchFamily="49" charset="-120"/>
              </a:rPr>
              <a:t>為什麼彌撒需要有儀式？</a:t>
            </a:r>
            <a:endParaRPr lang="en-US" altLang="zh-TW" sz="3500" b="1">
              <a:latin typeface="Baskerville Old Face" pitchFamily="18" charset="0"/>
            </a:endParaRPr>
          </a:p>
          <a:p>
            <a:endParaRPr lang="zh-TW" altLang="en-US"/>
          </a:p>
        </p:txBody>
      </p:sp>
      <p:sp>
        <p:nvSpPr>
          <p:cNvPr id="9" name="文字方塊 8"/>
          <p:cNvSpPr txBox="1">
            <a:spLocks noChangeArrowheads="1"/>
          </p:cNvSpPr>
          <p:nvPr/>
        </p:nvSpPr>
        <p:spPr bwMode="auto">
          <a:xfrm>
            <a:off x="4876800" y="1371600"/>
            <a:ext cx="4267200" cy="3016250"/>
          </a:xfrm>
          <a:prstGeom prst="rect">
            <a:avLst/>
          </a:prstGeom>
          <a:noFill/>
          <a:ln w="9525">
            <a:noFill/>
            <a:miter lim="800000"/>
            <a:headEnd/>
            <a:tailEnd/>
          </a:ln>
        </p:spPr>
        <p:txBody>
          <a:bodyPr>
            <a:spAutoFit/>
          </a:bodyPr>
          <a:lstStyle/>
          <a:p>
            <a:r>
              <a:rPr lang="zh-TW" altLang="en-US" sz="3000">
                <a:ea typeface="華康中黑體" pitchFamily="49" charset="-120"/>
              </a:rPr>
              <a:t>讀</a:t>
            </a:r>
            <a:r>
              <a:rPr lang="zh-TW" altLang="en-US" sz="3000" b="1">
                <a:solidFill>
                  <a:srgbClr val="FF0000"/>
                </a:solidFill>
                <a:ea typeface="華康中黑體" pitchFamily="49" charset="-120"/>
              </a:rPr>
              <a:t>路</a:t>
            </a:r>
            <a:r>
              <a:rPr lang="en-US" altLang="zh-TW" sz="3000" b="1">
                <a:solidFill>
                  <a:srgbClr val="FF0000"/>
                </a:solidFill>
                <a:ea typeface="華康中黑體" pitchFamily="49" charset="-120"/>
              </a:rPr>
              <a:t>22:7-13</a:t>
            </a:r>
          </a:p>
          <a:p>
            <a:pPr>
              <a:spcBef>
                <a:spcPts val="1200"/>
              </a:spcBef>
            </a:pPr>
            <a:r>
              <a:rPr lang="zh-TW" altLang="en-US" sz="3000">
                <a:ea typeface="華康中黑體" pitchFamily="49" charset="-120"/>
              </a:rPr>
              <a:t>耶穌為他的最後晚餐，挑選了：</a:t>
            </a:r>
            <a:endParaRPr lang="en-US" altLang="zh-TW" sz="3000">
              <a:ea typeface="華康中黑體" pitchFamily="49" charset="-120"/>
            </a:endParaRPr>
          </a:p>
          <a:p>
            <a:pPr>
              <a:buFontTx/>
              <a:buAutoNum type="arabicPeriod"/>
            </a:pPr>
            <a:r>
              <a:rPr lang="zh-TW" altLang="en-US" sz="3000">
                <a:solidFill>
                  <a:srgbClr val="C00000"/>
                </a:solidFill>
                <a:ea typeface="華康中黑體" pitchFamily="49" charset="-120"/>
              </a:rPr>
              <a:t>一個特別的地點</a:t>
            </a:r>
            <a:endParaRPr lang="en-US" altLang="zh-TW" sz="3000">
              <a:solidFill>
                <a:srgbClr val="C00000"/>
              </a:solidFill>
              <a:ea typeface="華康中黑體" pitchFamily="49" charset="-120"/>
            </a:endParaRPr>
          </a:p>
          <a:p>
            <a:pPr>
              <a:buFontTx/>
              <a:buAutoNum type="arabicPeriod"/>
            </a:pPr>
            <a:r>
              <a:rPr lang="zh-TW" altLang="en-US" sz="3000">
                <a:solidFill>
                  <a:srgbClr val="C00000"/>
                </a:solidFill>
                <a:ea typeface="華康中黑體" pitchFamily="49" charset="-120"/>
              </a:rPr>
              <a:t>一群特別的參加者</a:t>
            </a:r>
            <a:endParaRPr lang="en-US" altLang="zh-TW" sz="3000">
              <a:solidFill>
                <a:srgbClr val="C00000"/>
              </a:solidFill>
              <a:ea typeface="華康中黑體" pitchFamily="49" charset="-120"/>
            </a:endParaRPr>
          </a:p>
          <a:p>
            <a:pPr>
              <a:buFontTx/>
              <a:buAutoNum type="arabicPeriod"/>
            </a:pPr>
            <a:r>
              <a:rPr lang="zh-TW" altLang="en-US" sz="3000">
                <a:solidFill>
                  <a:srgbClr val="C00000"/>
                </a:solidFill>
                <a:ea typeface="華康中黑體" pitchFamily="49" charset="-120"/>
              </a:rPr>
              <a:t>一個特別的儀式背景</a:t>
            </a:r>
            <a:endParaRPr lang="en-US" altLang="zh-TW" sz="3000">
              <a:solidFill>
                <a:srgbClr val="C00000"/>
              </a:solidFill>
              <a:ea typeface="華康中黑體" pitchFamily="49" charset="-12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10" presetClass="entr" presetSubtype="0" fill="hold" nodeType="after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2000"/>
                                        <p:tgtEl>
                                          <p:spTgt spid="8">
                                            <p:txEl>
                                              <p:pRg st="0" end="0"/>
                                            </p:txEl>
                                          </p:spTgt>
                                        </p:tgtEl>
                                      </p:cBhvr>
                                    </p:animEffect>
                                  </p:childTnLst>
                                </p:cTn>
                              </p:par>
                            </p:childTnLst>
                          </p:cTn>
                        </p:par>
                        <p:par>
                          <p:cTn id="18" fill="hold" nodeType="afterGroup">
                            <p:stCondLst>
                              <p:cond delay="55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2000"/>
                                        <p:tgtEl>
                                          <p:spTgt spid="8">
                                            <p:txEl>
                                              <p:pRg st="1" end="1"/>
                                            </p:txEl>
                                          </p:spTgt>
                                        </p:tgtEl>
                                      </p:cBhvr>
                                    </p:animEffect>
                                  </p:childTnLst>
                                </p:cTn>
                              </p:par>
                            </p:childTnLst>
                          </p:cTn>
                        </p:par>
                        <p:par>
                          <p:cTn id="22" fill="hold" nodeType="afterGroup">
                            <p:stCondLst>
                              <p:cond delay="7500"/>
                            </p:stCondLst>
                            <p:childTnLst>
                              <p:par>
                                <p:cTn id="23" presetID="10" presetClass="entr" presetSubtype="0" fill="hold" nodeType="afterEffect">
                                  <p:stCondLst>
                                    <p:cond delay="0"/>
                                  </p:stCondLst>
                                  <p:childTnLst>
                                    <p:set>
                                      <p:cBhvr>
                                        <p:cTn id="24" dur="1" fill="hold">
                                          <p:stCondLst>
                                            <p:cond delay="0"/>
                                          </p:stCondLst>
                                        </p:cTn>
                                        <p:tgtEl>
                                          <p:spTgt spid="8">
                                            <p:txEl>
                                              <p:pRg st="2" end="2"/>
                                            </p:txEl>
                                          </p:spTgt>
                                        </p:tgtEl>
                                        <p:attrNameLst>
                                          <p:attrName>style.visibility</p:attrName>
                                        </p:attrNameLst>
                                      </p:cBhvr>
                                      <p:to>
                                        <p:strVal val="visible"/>
                                      </p:to>
                                    </p:set>
                                    <p:animEffect transition="in" filter="fade">
                                      <p:cBhvr>
                                        <p:cTn id="25" dur="2000"/>
                                        <p:tgtEl>
                                          <p:spTgt spid="8">
                                            <p:txEl>
                                              <p:pRg st="2" end="2"/>
                                            </p:txEl>
                                          </p:spTgt>
                                        </p:tgtEl>
                                      </p:cBhvr>
                                    </p:animEffect>
                                  </p:childTnLst>
                                </p:cTn>
                              </p:par>
                            </p:childTnLst>
                          </p:cTn>
                        </p:par>
                        <p:par>
                          <p:cTn id="26" fill="hold" nodeType="afterGroup">
                            <p:stCondLst>
                              <p:cond delay="9500"/>
                            </p:stCondLst>
                            <p:childTnLst>
                              <p:par>
                                <p:cTn id="27" presetID="10" presetClass="entr" presetSubtype="0" fill="hold" nodeType="afterEffect">
                                  <p:stCondLst>
                                    <p:cond delay="0"/>
                                  </p:stCondLst>
                                  <p:childTnLst>
                                    <p:set>
                                      <p:cBhvr>
                                        <p:cTn id="28" dur="1" fill="hold">
                                          <p:stCondLst>
                                            <p:cond delay="0"/>
                                          </p:stCondLst>
                                        </p:cTn>
                                        <p:tgtEl>
                                          <p:spTgt spid="8">
                                            <p:txEl>
                                              <p:pRg st="3" end="3"/>
                                            </p:txEl>
                                          </p:spTgt>
                                        </p:tgtEl>
                                        <p:attrNameLst>
                                          <p:attrName>style.visibility</p:attrName>
                                        </p:attrNameLst>
                                      </p:cBhvr>
                                      <p:to>
                                        <p:strVal val="visible"/>
                                      </p:to>
                                    </p:set>
                                    <p:animEffect transition="in" filter="fade">
                                      <p:cBhvr>
                                        <p:cTn id="29" dur="2000"/>
                                        <p:tgtEl>
                                          <p:spTgt spid="8">
                                            <p:txEl>
                                              <p:pRg st="3" end="3"/>
                                            </p:txEl>
                                          </p:spTgt>
                                        </p:tgtEl>
                                      </p:cBhvr>
                                    </p:animEffect>
                                  </p:childTnLst>
                                </p:cTn>
                              </p:par>
                            </p:childTnLst>
                          </p:cTn>
                        </p:par>
                        <p:par>
                          <p:cTn id="30" fill="hold" nodeType="afterGroup">
                            <p:stCondLst>
                              <p:cond delay="11500"/>
                            </p:stCondLst>
                            <p:childTnLst>
                              <p:par>
                                <p:cTn id="31" presetID="10" presetClass="entr" presetSubtype="0" fill="hold" nodeType="afterEffect">
                                  <p:stCondLst>
                                    <p:cond delay="0"/>
                                  </p:stCondLst>
                                  <p:childTnLst>
                                    <p:set>
                                      <p:cBhvr>
                                        <p:cTn id="32" dur="1" fill="hold">
                                          <p:stCondLst>
                                            <p:cond delay="0"/>
                                          </p:stCondLst>
                                        </p:cTn>
                                        <p:tgtEl>
                                          <p:spTgt spid="8">
                                            <p:txEl>
                                              <p:pRg st="4" end="4"/>
                                            </p:txEl>
                                          </p:spTgt>
                                        </p:tgtEl>
                                        <p:attrNameLst>
                                          <p:attrName>style.visibility</p:attrName>
                                        </p:attrNameLst>
                                      </p:cBhvr>
                                      <p:to>
                                        <p:strVal val="visible"/>
                                      </p:to>
                                    </p:set>
                                    <p:animEffect transition="in" filter="fade">
                                      <p:cBhvr>
                                        <p:cTn id="33" dur="2000"/>
                                        <p:tgtEl>
                                          <p:spTgt spid="8">
                                            <p:txEl>
                                              <p:pRg st="4" end="4"/>
                                            </p:txEl>
                                          </p:spTgt>
                                        </p:tgtEl>
                                      </p:cBhvr>
                                    </p:animEffect>
                                  </p:childTnLst>
                                </p:cTn>
                              </p:par>
                            </p:childTnLst>
                          </p:cTn>
                        </p:par>
                        <p:par>
                          <p:cTn id="34" fill="hold" nodeType="afterGroup">
                            <p:stCondLst>
                              <p:cond delay="13500"/>
                            </p:stCondLst>
                            <p:childTnLst>
                              <p:par>
                                <p:cTn id="35" presetID="10" presetClass="entr" presetSubtype="0" fill="hold" nodeType="afterEffect">
                                  <p:stCondLst>
                                    <p:cond delay="0"/>
                                  </p:stCondLst>
                                  <p:childTnLst>
                                    <p:set>
                                      <p:cBhvr>
                                        <p:cTn id="36" dur="1" fill="hold">
                                          <p:stCondLst>
                                            <p:cond delay="0"/>
                                          </p:stCondLst>
                                        </p:cTn>
                                        <p:tgtEl>
                                          <p:spTgt spid="8">
                                            <p:txEl>
                                              <p:pRg st="5" end="5"/>
                                            </p:txEl>
                                          </p:spTgt>
                                        </p:tgtEl>
                                        <p:attrNameLst>
                                          <p:attrName>style.visibility</p:attrName>
                                        </p:attrNameLst>
                                      </p:cBhvr>
                                      <p:to>
                                        <p:strVal val="visible"/>
                                      </p:to>
                                    </p:set>
                                    <p:animEffect transition="in" filter="fade">
                                      <p:cBhvr>
                                        <p:cTn id="37" dur="2000"/>
                                        <p:tgtEl>
                                          <p:spTgt spid="8">
                                            <p:txEl>
                                              <p:pRg st="5" end="5"/>
                                            </p:txEl>
                                          </p:spTgt>
                                        </p:tgtEl>
                                      </p:cBhvr>
                                    </p:animEffect>
                                  </p:childTnLst>
                                </p:cTn>
                              </p:par>
                            </p:childTnLst>
                          </p:cTn>
                        </p:par>
                        <p:par>
                          <p:cTn id="38" fill="hold" nodeType="afterGroup">
                            <p:stCondLst>
                              <p:cond delay="15500"/>
                            </p:stCondLst>
                            <p:childTnLst>
                              <p:par>
                                <p:cTn id="39" presetID="2" presetClass="entr" presetSubtype="2" fill="hold" grpId="0" nodeType="after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1+#ppt_w/2"/>
                                          </p:val>
                                        </p:tav>
                                        <p:tav tm="100000">
                                          <p:val>
                                            <p:strVal val="#ppt_x"/>
                                          </p:val>
                                        </p:tav>
                                      </p:tavLst>
                                    </p:anim>
                                    <p:anim calcmode="lin" valueType="num">
                                      <p:cBhvr additive="base">
                                        <p:cTn id="42" dur="2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Title 1"/>
          <p:cNvSpPr>
            <a:spLocks noGrp="1"/>
          </p:cNvSpPr>
          <p:nvPr>
            <p:ph type="ctrTitle"/>
            <p:custDataLst>
              <p:tags r:id="rId2"/>
            </p:custDataLst>
          </p:nvPr>
        </p:nvSpPr>
        <p:spPr/>
        <p:txBody>
          <a:bodyPr/>
          <a:lstStyle/>
          <a:p>
            <a:pPr eaLnBrk="1" hangingPunct="1"/>
            <a:endParaRPr lang="zh-TW" altLang="zh-TW" smtClean="0"/>
          </a:p>
        </p:txBody>
      </p:sp>
      <p:sp>
        <p:nvSpPr>
          <p:cNvPr id="16387"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0" y="0"/>
            <a:ext cx="5715000" cy="1169988"/>
          </a:xfrm>
          <a:prstGeom prst="rect">
            <a:avLst/>
          </a:prstGeom>
          <a:noFill/>
          <a:ln w="9525">
            <a:noFill/>
            <a:miter lim="800000"/>
            <a:headEnd/>
            <a:tailEnd/>
          </a:ln>
        </p:spPr>
        <p:txBody>
          <a:bodyPr>
            <a:spAutoFit/>
          </a:bodyPr>
          <a:lstStyle/>
          <a:p>
            <a:pPr algn="ctr"/>
            <a:r>
              <a:rPr lang="en-US" altLang="zh-TW" sz="3500" b="1">
                <a:latin typeface="Baskerville Old Face" pitchFamily="18" charset="0"/>
              </a:rPr>
              <a:t>We will take  a few  ritual  moments  for  our  reflection…</a:t>
            </a:r>
          </a:p>
        </p:txBody>
      </p:sp>
      <p:sp>
        <p:nvSpPr>
          <p:cNvPr id="8" name="TextBox 7"/>
          <p:cNvSpPr txBox="1">
            <a:spLocks noChangeArrowheads="1"/>
          </p:cNvSpPr>
          <p:nvPr>
            <p:custDataLst>
              <p:tags r:id="rId6"/>
            </p:custDataLst>
          </p:nvPr>
        </p:nvSpPr>
        <p:spPr bwMode="auto">
          <a:xfrm>
            <a:off x="152400" y="1143000"/>
            <a:ext cx="5638800" cy="4678363"/>
          </a:xfrm>
          <a:prstGeom prst="rect">
            <a:avLst/>
          </a:prstGeom>
          <a:noFill/>
          <a:ln w="9525">
            <a:noFill/>
            <a:miter lim="800000"/>
            <a:headEnd/>
            <a:tailEnd/>
          </a:ln>
        </p:spPr>
        <p:txBody>
          <a:bodyPr>
            <a:spAutoFit/>
          </a:bodyPr>
          <a:lstStyle/>
          <a:p>
            <a:pPr marL="514350" indent="-514350"/>
            <a:r>
              <a:rPr lang="en-US" altLang="zh-TW" sz="3200">
                <a:latin typeface="Britannic Bold" pitchFamily="34" charset="0"/>
              </a:rPr>
              <a:t>From  the Gatherings rites:</a:t>
            </a:r>
            <a:endParaRPr lang="en-US" altLang="zh-TW" sz="3200">
              <a:solidFill>
                <a:srgbClr val="002060"/>
              </a:solidFill>
              <a:latin typeface="Britannic Bold" pitchFamily="34" charset="0"/>
            </a:endParaRPr>
          </a:p>
          <a:p>
            <a:pPr marL="514350" indent="-514350">
              <a:buFontTx/>
              <a:buAutoNum type="arabicPeriod"/>
            </a:pPr>
            <a:r>
              <a:rPr lang="en-US" altLang="zh-TW" sz="3200">
                <a:solidFill>
                  <a:srgbClr val="002060"/>
                </a:solidFill>
                <a:latin typeface="Britannic Bold" pitchFamily="34" charset="0"/>
              </a:rPr>
              <a:t>Entrance Procession</a:t>
            </a:r>
          </a:p>
          <a:p>
            <a:pPr marL="514350" indent="-514350">
              <a:buFontTx/>
              <a:buAutoNum type="arabicPeriod"/>
            </a:pPr>
            <a:r>
              <a:rPr lang="en-US" altLang="zh-TW" sz="3200">
                <a:solidFill>
                  <a:srgbClr val="002060"/>
                </a:solidFill>
                <a:latin typeface="Britannic Bold" pitchFamily="34" charset="0"/>
              </a:rPr>
              <a:t>Sign of the Cross</a:t>
            </a:r>
          </a:p>
          <a:p>
            <a:pPr marL="514350" indent="-514350">
              <a:buFontTx/>
              <a:buAutoNum type="arabicPeriod"/>
            </a:pPr>
            <a:r>
              <a:rPr lang="en-US" altLang="zh-TW" sz="3200">
                <a:solidFill>
                  <a:srgbClr val="002060"/>
                </a:solidFill>
                <a:latin typeface="Britannic Bold" pitchFamily="34" charset="0"/>
              </a:rPr>
              <a:t>Greeting</a:t>
            </a:r>
          </a:p>
          <a:p>
            <a:pPr marL="514350" indent="-514350">
              <a:buFontTx/>
              <a:buAutoNum type="arabicPeriod"/>
            </a:pPr>
            <a:r>
              <a:rPr lang="en-US" altLang="zh-TW" sz="3200">
                <a:solidFill>
                  <a:srgbClr val="002060"/>
                </a:solidFill>
                <a:latin typeface="Britannic Bold" pitchFamily="34" charset="0"/>
              </a:rPr>
              <a:t>Penitential Rituals</a:t>
            </a:r>
          </a:p>
          <a:p>
            <a:pPr marL="514350" indent="-514350">
              <a:spcBef>
                <a:spcPts val="1200"/>
              </a:spcBef>
            </a:pPr>
            <a:r>
              <a:rPr lang="en-US" altLang="zh-TW" sz="3200">
                <a:latin typeface="Britannic Bold" pitchFamily="34" charset="0"/>
              </a:rPr>
              <a:t>From the Liturgy of the Word:</a:t>
            </a:r>
          </a:p>
          <a:p>
            <a:pPr marL="514350" indent="-514350">
              <a:buFontTx/>
              <a:buAutoNum type="arabicPeriod"/>
            </a:pPr>
            <a:r>
              <a:rPr lang="en-US" altLang="zh-TW" sz="3200">
                <a:solidFill>
                  <a:srgbClr val="002060"/>
                </a:solidFill>
                <a:latin typeface="Britannic Bold" pitchFamily="34" charset="0"/>
              </a:rPr>
              <a:t>The structure of the Liturgy of the Word</a:t>
            </a:r>
          </a:p>
          <a:p>
            <a:pPr marL="514350" indent="-514350">
              <a:buFontTx/>
              <a:buAutoNum type="arabicPeriod"/>
            </a:pPr>
            <a:r>
              <a:rPr lang="en-US" altLang="zh-TW" sz="3200">
                <a:solidFill>
                  <a:srgbClr val="002060"/>
                </a:solidFill>
                <a:latin typeface="Britannic Bold" pitchFamily="34" charset="0"/>
              </a:rPr>
              <a:t>Gospel  Proclamation</a:t>
            </a:r>
          </a:p>
        </p:txBody>
      </p:sp>
      <p:sp>
        <p:nvSpPr>
          <p:cNvPr id="7" name="文字方塊 6"/>
          <p:cNvSpPr txBox="1">
            <a:spLocks noChangeArrowheads="1"/>
          </p:cNvSpPr>
          <p:nvPr/>
        </p:nvSpPr>
        <p:spPr bwMode="auto">
          <a:xfrm>
            <a:off x="5791200" y="112713"/>
            <a:ext cx="2743200" cy="954087"/>
          </a:xfrm>
          <a:prstGeom prst="rect">
            <a:avLst/>
          </a:prstGeom>
          <a:noFill/>
          <a:ln w="9525">
            <a:noFill/>
            <a:miter lim="800000"/>
            <a:headEnd/>
            <a:tailEnd/>
          </a:ln>
        </p:spPr>
        <p:txBody>
          <a:bodyPr>
            <a:spAutoFit/>
          </a:bodyPr>
          <a:lstStyle/>
          <a:p>
            <a:r>
              <a:rPr lang="zh-TW" altLang="en-US" sz="2800">
                <a:latin typeface="華康中黑體" pitchFamily="49" charset="-120"/>
                <a:ea typeface="華康中黑體" pitchFamily="49" charset="-120"/>
              </a:rPr>
              <a:t>我們取一些儀式時刻來做反省：</a:t>
            </a:r>
          </a:p>
        </p:txBody>
      </p:sp>
      <p:sp>
        <p:nvSpPr>
          <p:cNvPr id="9" name="文字方塊 8"/>
          <p:cNvSpPr txBox="1"/>
          <p:nvPr/>
        </p:nvSpPr>
        <p:spPr>
          <a:xfrm>
            <a:off x="5791200" y="1143000"/>
            <a:ext cx="3429000" cy="4094163"/>
          </a:xfrm>
          <a:prstGeom prst="rect">
            <a:avLst/>
          </a:prstGeom>
          <a:noFill/>
        </p:spPr>
        <p:txBody>
          <a:bodyPr>
            <a:spAutoFit/>
          </a:bodyPr>
          <a:lstStyle/>
          <a:p>
            <a:pPr fontAlgn="auto">
              <a:spcBef>
                <a:spcPts val="0"/>
              </a:spcBef>
              <a:spcAft>
                <a:spcPts val="0"/>
              </a:spcAft>
              <a:defRPr/>
            </a:pPr>
            <a:r>
              <a:rPr lang="zh-TW" altLang="en-US" sz="3000" dirty="0">
                <a:latin typeface="華康中黑體" pitchFamily="49" charset="-120"/>
                <a:ea typeface="華康中黑體" pitchFamily="49" charset="-120"/>
                <a:cs typeface="華康中黑體" pitchFamily="49" charset="-120"/>
              </a:rPr>
              <a:t>開始儀式：</a:t>
            </a:r>
            <a:endParaRPr lang="en-US" altLang="zh-TW" sz="3000" dirty="0">
              <a:latin typeface="華康中黑體" pitchFamily="49" charset="-120"/>
              <a:ea typeface="華康中黑體" pitchFamily="49" charset="-120"/>
              <a:cs typeface="華康中黑體" pitchFamily="49" charset="-120"/>
            </a:endParaRPr>
          </a:p>
          <a:p>
            <a:pPr marL="342900" indent="-342900" fontAlgn="auto">
              <a:spcBef>
                <a:spcPts val="0"/>
              </a:spcBef>
              <a:spcAft>
                <a:spcPts val="0"/>
              </a:spcAft>
              <a:buFontTx/>
              <a:buAutoNum type="arabicPeriod"/>
              <a:defRPr/>
            </a:pPr>
            <a:r>
              <a:rPr lang="zh-TW" altLang="en-US" sz="3000" dirty="0">
                <a:solidFill>
                  <a:srgbClr val="002060"/>
                </a:solidFill>
                <a:latin typeface="華康中黑體" pitchFamily="49" charset="-120"/>
                <a:ea typeface="華康中黑體" pitchFamily="49" charset="-120"/>
                <a:cs typeface="華康中黑體" pitchFamily="49" charset="-120"/>
              </a:rPr>
              <a:t>進堂遊行</a:t>
            </a:r>
            <a:endParaRPr lang="en-US" altLang="zh-TW" sz="3000" dirty="0">
              <a:solidFill>
                <a:srgbClr val="002060"/>
              </a:solidFill>
              <a:latin typeface="華康中黑體" pitchFamily="49" charset="-120"/>
              <a:ea typeface="華康中黑體" pitchFamily="49" charset="-120"/>
              <a:cs typeface="華康中黑體" pitchFamily="49" charset="-120"/>
            </a:endParaRPr>
          </a:p>
          <a:p>
            <a:pPr marL="342900" indent="-342900" fontAlgn="auto">
              <a:spcBef>
                <a:spcPts val="0"/>
              </a:spcBef>
              <a:spcAft>
                <a:spcPts val="0"/>
              </a:spcAft>
              <a:buFontTx/>
              <a:buAutoNum type="arabicPeriod"/>
              <a:defRPr/>
            </a:pPr>
            <a:r>
              <a:rPr lang="zh-TW" altLang="en-US" sz="3000" dirty="0">
                <a:solidFill>
                  <a:srgbClr val="002060"/>
                </a:solidFill>
                <a:latin typeface="華康中黑體" pitchFamily="49" charset="-120"/>
                <a:ea typeface="華康中黑體" pitchFamily="49" charset="-120"/>
                <a:cs typeface="華康中黑體" pitchFamily="49" charset="-120"/>
              </a:rPr>
              <a:t>劃十字聖號</a:t>
            </a:r>
            <a:endParaRPr lang="en-US" altLang="zh-TW" sz="3000" dirty="0">
              <a:solidFill>
                <a:srgbClr val="002060"/>
              </a:solidFill>
              <a:latin typeface="華康中黑體" pitchFamily="49" charset="-120"/>
              <a:ea typeface="華康中黑體" pitchFamily="49" charset="-120"/>
              <a:cs typeface="華康中黑體" pitchFamily="49" charset="-120"/>
            </a:endParaRPr>
          </a:p>
          <a:p>
            <a:pPr marL="342900" indent="-342900" fontAlgn="auto">
              <a:spcBef>
                <a:spcPts val="0"/>
              </a:spcBef>
              <a:spcAft>
                <a:spcPts val="0"/>
              </a:spcAft>
              <a:buFontTx/>
              <a:buAutoNum type="arabicPeriod"/>
              <a:defRPr/>
            </a:pPr>
            <a:r>
              <a:rPr lang="zh-TW" altLang="en-US" sz="3000" dirty="0">
                <a:solidFill>
                  <a:srgbClr val="002060"/>
                </a:solidFill>
                <a:latin typeface="華康中黑體" pitchFamily="49" charset="-120"/>
                <a:ea typeface="華康中黑體" pitchFamily="49" charset="-120"/>
                <a:cs typeface="華康中黑體" pitchFamily="49" charset="-120"/>
              </a:rPr>
              <a:t>致候</a:t>
            </a:r>
            <a:endParaRPr lang="en-US" altLang="zh-TW" sz="3000" dirty="0">
              <a:solidFill>
                <a:srgbClr val="002060"/>
              </a:solidFill>
              <a:latin typeface="華康中黑體" pitchFamily="49" charset="-120"/>
              <a:ea typeface="華康中黑體" pitchFamily="49" charset="-120"/>
              <a:cs typeface="華康中黑體" pitchFamily="49" charset="-120"/>
            </a:endParaRPr>
          </a:p>
          <a:p>
            <a:pPr marL="342900" indent="-342900" fontAlgn="auto">
              <a:spcBef>
                <a:spcPts val="0"/>
              </a:spcBef>
              <a:spcAft>
                <a:spcPts val="0"/>
              </a:spcAft>
              <a:buFontTx/>
              <a:buAutoNum type="arabicPeriod"/>
              <a:defRPr/>
            </a:pPr>
            <a:r>
              <a:rPr lang="zh-TW" altLang="en-US" sz="3000" dirty="0">
                <a:solidFill>
                  <a:srgbClr val="002060"/>
                </a:solidFill>
                <a:latin typeface="華康中黑體" pitchFamily="49" charset="-120"/>
                <a:ea typeface="華康中黑體" pitchFamily="49" charset="-120"/>
                <a:cs typeface="華康中黑體" pitchFamily="49" charset="-120"/>
              </a:rPr>
              <a:t>懺悔禮</a:t>
            </a:r>
            <a:endParaRPr lang="en-US" altLang="zh-TW" sz="3000" dirty="0">
              <a:solidFill>
                <a:srgbClr val="002060"/>
              </a:solidFill>
              <a:latin typeface="華康中黑體" pitchFamily="49" charset="-120"/>
              <a:ea typeface="華康中黑體" pitchFamily="49" charset="-120"/>
              <a:cs typeface="華康中黑體" pitchFamily="49" charset="-120"/>
            </a:endParaRPr>
          </a:p>
          <a:p>
            <a:pPr marL="342900" indent="-342900" fontAlgn="auto">
              <a:spcBef>
                <a:spcPts val="2400"/>
              </a:spcBef>
              <a:spcAft>
                <a:spcPts val="0"/>
              </a:spcAft>
              <a:defRPr/>
            </a:pPr>
            <a:r>
              <a:rPr lang="zh-TW" altLang="en-US" sz="3000" dirty="0">
                <a:latin typeface="華康中黑體" pitchFamily="49" charset="-120"/>
                <a:ea typeface="華康中黑體" pitchFamily="49" charset="-120"/>
                <a:cs typeface="華康中黑體" pitchFamily="49" charset="-120"/>
              </a:rPr>
              <a:t>聖道禮儀</a:t>
            </a:r>
            <a:endParaRPr lang="en-US" altLang="zh-TW" sz="3000" dirty="0">
              <a:latin typeface="華康中黑體" pitchFamily="49" charset="-120"/>
              <a:ea typeface="華康中黑體" pitchFamily="49" charset="-120"/>
              <a:cs typeface="華康中黑體" pitchFamily="49" charset="-120"/>
            </a:endParaRPr>
          </a:p>
          <a:p>
            <a:pPr marL="342900" indent="-342900" fontAlgn="auto">
              <a:spcBef>
                <a:spcPts val="0"/>
              </a:spcBef>
              <a:spcAft>
                <a:spcPts val="0"/>
              </a:spcAft>
              <a:buFontTx/>
              <a:buAutoNum type="arabicPeriod"/>
              <a:defRPr/>
            </a:pPr>
            <a:r>
              <a:rPr lang="zh-TW" altLang="en-US" sz="3000" dirty="0">
                <a:solidFill>
                  <a:srgbClr val="002060"/>
                </a:solidFill>
                <a:latin typeface="華康中黑體" pitchFamily="49" charset="-120"/>
                <a:ea typeface="華康中黑體" pitchFamily="49" charset="-120"/>
                <a:cs typeface="華康中黑體" pitchFamily="49" charset="-120"/>
              </a:rPr>
              <a:t>聖道禮儀的結構</a:t>
            </a:r>
            <a:endParaRPr lang="en-US" altLang="zh-TW" sz="3000" dirty="0">
              <a:solidFill>
                <a:srgbClr val="002060"/>
              </a:solidFill>
              <a:latin typeface="華康中黑體" pitchFamily="49" charset="-120"/>
              <a:ea typeface="華康中黑體" pitchFamily="49" charset="-120"/>
              <a:cs typeface="華康中黑體" pitchFamily="49" charset="-120"/>
            </a:endParaRPr>
          </a:p>
          <a:p>
            <a:pPr marL="342900" indent="-342900" fontAlgn="auto">
              <a:spcBef>
                <a:spcPts val="0"/>
              </a:spcBef>
              <a:spcAft>
                <a:spcPts val="0"/>
              </a:spcAft>
              <a:buFontTx/>
              <a:buAutoNum type="arabicPeriod"/>
              <a:defRPr/>
            </a:pPr>
            <a:r>
              <a:rPr lang="zh-TW" altLang="en-US" sz="3000" dirty="0">
                <a:solidFill>
                  <a:srgbClr val="002060"/>
                </a:solidFill>
                <a:latin typeface="華康中黑體" pitchFamily="49" charset="-120"/>
                <a:ea typeface="華康中黑體" pitchFamily="49" charset="-120"/>
                <a:cs typeface="華康中黑體" pitchFamily="49" charset="-120"/>
              </a:rPr>
              <a:t>福音遊行</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par>
                                <p:cTn id="14" presetID="2" presetClass="entr" presetSubtype="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2000" fill="hold"/>
                                        <p:tgtEl>
                                          <p:spTgt spid="7"/>
                                        </p:tgtEl>
                                        <p:attrNameLst>
                                          <p:attrName>ppt_x</p:attrName>
                                        </p:attrNameLst>
                                      </p:cBhvr>
                                      <p:tavLst>
                                        <p:tav tm="0">
                                          <p:val>
                                            <p:strVal val="1+#ppt_w/2"/>
                                          </p:val>
                                        </p:tav>
                                        <p:tav tm="100000">
                                          <p:val>
                                            <p:strVal val="#ppt_x"/>
                                          </p:val>
                                        </p:tav>
                                      </p:tavLst>
                                    </p:anim>
                                    <p:anim calcmode="lin" valueType="num">
                                      <p:cBhvr additive="base">
                                        <p:cTn id="17" dur="2000" fill="hold"/>
                                        <p:tgtEl>
                                          <p:spTgt spid="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3500"/>
                            </p:stCondLst>
                            <p:childTnLst>
                              <p:par>
                                <p:cTn id="19" presetID="10" presetClass="entr" presetSubtype="0"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fade">
                                      <p:cBhvr>
                                        <p:cTn id="21" dur="2000"/>
                                        <p:tgtEl>
                                          <p:spTgt spid="8">
                                            <p:txEl>
                                              <p:pRg st="0" end="0"/>
                                            </p:txEl>
                                          </p:spTgt>
                                        </p:tgtEl>
                                      </p:cBhvr>
                                    </p:animEffect>
                                  </p:childTnLst>
                                </p:cTn>
                              </p:par>
                            </p:childTnLst>
                          </p:cTn>
                        </p:par>
                        <p:par>
                          <p:cTn id="22" fill="hold" nodeType="afterGroup">
                            <p:stCondLst>
                              <p:cond delay="5500"/>
                            </p:stCondLst>
                            <p:childTnLst>
                              <p:par>
                                <p:cTn id="23" presetID="10" presetClass="entr" presetSubtype="0" fill="hold" nodeType="after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fade">
                                      <p:cBhvr>
                                        <p:cTn id="25" dur="2000"/>
                                        <p:tgtEl>
                                          <p:spTgt spid="8">
                                            <p:txEl>
                                              <p:pRg st="1" end="1"/>
                                            </p:txEl>
                                          </p:spTgt>
                                        </p:tgtEl>
                                      </p:cBhvr>
                                    </p:animEffect>
                                  </p:childTnLst>
                                </p:cTn>
                              </p:par>
                            </p:childTnLst>
                          </p:cTn>
                        </p:par>
                        <p:par>
                          <p:cTn id="26" fill="hold" nodeType="afterGroup">
                            <p:stCondLst>
                              <p:cond delay="7500"/>
                            </p:stCondLst>
                            <p:childTnLst>
                              <p:par>
                                <p:cTn id="27" presetID="10" presetClass="entr" presetSubtype="0" fill="hold" nodeType="after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Effect transition="in" filter="fade">
                                      <p:cBhvr>
                                        <p:cTn id="29" dur="2000"/>
                                        <p:tgtEl>
                                          <p:spTgt spid="8">
                                            <p:txEl>
                                              <p:pRg st="2" end="2"/>
                                            </p:txEl>
                                          </p:spTgt>
                                        </p:tgtEl>
                                      </p:cBhvr>
                                    </p:animEffect>
                                  </p:childTnLst>
                                </p:cTn>
                              </p:par>
                            </p:childTnLst>
                          </p:cTn>
                        </p:par>
                        <p:par>
                          <p:cTn id="30" fill="hold" nodeType="afterGroup">
                            <p:stCondLst>
                              <p:cond delay="9500"/>
                            </p:stCondLst>
                            <p:childTnLst>
                              <p:par>
                                <p:cTn id="31" presetID="10" presetClass="entr" presetSubtype="0" fill="hold" nodeType="afterEffect">
                                  <p:stCondLst>
                                    <p:cond delay="0"/>
                                  </p:stCondLst>
                                  <p:childTnLst>
                                    <p:set>
                                      <p:cBhvr>
                                        <p:cTn id="32" dur="1" fill="hold">
                                          <p:stCondLst>
                                            <p:cond delay="0"/>
                                          </p:stCondLst>
                                        </p:cTn>
                                        <p:tgtEl>
                                          <p:spTgt spid="8">
                                            <p:txEl>
                                              <p:pRg st="3" end="3"/>
                                            </p:txEl>
                                          </p:spTgt>
                                        </p:tgtEl>
                                        <p:attrNameLst>
                                          <p:attrName>style.visibility</p:attrName>
                                        </p:attrNameLst>
                                      </p:cBhvr>
                                      <p:to>
                                        <p:strVal val="visible"/>
                                      </p:to>
                                    </p:set>
                                    <p:animEffect transition="in" filter="fade">
                                      <p:cBhvr>
                                        <p:cTn id="33" dur="2000"/>
                                        <p:tgtEl>
                                          <p:spTgt spid="8">
                                            <p:txEl>
                                              <p:pRg st="3" end="3"/>
                                            </p:txEl>
                                          </p:spTgt>
                                        </p:tgtEl>
                                      </p:cBhvr>
                                    </p:animEffect>
                                  </p:childTnLst>
                                </p:cTn>
                              </p:par>
                            </p:childTnLst>
                          </p:cTn>
                        </p:par>
                        <p:par>
                          <p:cTn id="34" fill="hold" nodeType="afterGroup">
                            <p:stCondLst>
                              <p:cond delay="11500"/>
                            </p:stCondLst>
                            <p:childTnLst>
                              <p:par>
                                <p:cTn id="35" presetID="10" presetClass="entr" presetSubtype="0" fill="hold" nodeType="after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Effect transition="in" filter="fade">
                                      <p:cBhvr>
                                        <p:cTn id="37" dur="2000"/>
                                        <p:tgtEl>
                                          <p:spTgt spid="8">
                                            <p:txEl>
                                              <p:pRg st="4" end="4"/>
                                            </p:txEl>
                                          </p:spTgt>
                                        </p:tgtEl>
                                      </p:cBhvr>
                                    </p:animEffect>
                                  </p:childTnLst>
                                </p:cTn>
                              </p:par>
                            </p:childTnLst>
                          </p:cTn>
                        </p:par>
                        <p:par>
                          <p:cTn id="38" fill="hold" nodeType="afterGroup">
                            <p:stCondLst>
                              <p:cond delay="13500"/>
                            </p:stCondLst>
                            <p:childTnLst>
                              <p:par>
                                <p:cTn id="39" presetID="10" presetClass="entr" presetSubtype="0" fill="hold" nodeType="after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Effect transition="in" filter="fade">
                                      <p:cBhvr>
                                        <p:cTn id="41" dur="2000"/>
                                        <p:tgtEl>
                                          <p:spTgt spid="8">
                                            <p:txEl>
                                              <p:pRg st="5" end="5"/>
                                            </p:txEl>
                                          </p:spTgt>
                                        </p:tgtEl>
                                      </p:cBhvr>
                                    </p:animEffect>
                                  </p:childTnLst>
                                </p:cTn>
                              </p:par>
                            </p:childTnLst>
                          </p:cTn>
                        </p:par>
                        <p:par>
                          <p:cTn id="42" fill="hold" nodeType="afterGroup">
                            <p:stCondLst>
                              <p:cond delay="15500"/>
                            </p:stCondLst>
                            <p:childTnLst>
                              <p:par>
                                <p:cTn id="43" presetID="10" presetClass="entr" presetSubtype="0" fill="hold" nodeType="afterEffect">
                                  <p:stCondLst>
                                    <p:cond delay="0"/>
                                  </p:stCondLst>
                                  <p:childTnLst>
                                    <p:set>
                                      <p:cBhvr>
                                        <p:cTn id="44" dur="1" fill="hold">
                                          <p:stCondLst>
                                            <p:cond delay="0"/>
                                          </p:stCondLst>
                                        </p:cTn>
                                        <p:tgtEl>
                                          <p:spTgt spid="8">
                                            <p:txEl>
                                              <p:pRg st="6" end="6"/>
                                            </p:txEl>
                                          </p:spTgt>
                                        </p:tgtEl>
                                        <p:attrNameLst>
                                          <p:attrName>style.visibility</p:attrName>
                                        </p:attrNameLst>
                                      </p:cBhvr>
                                      <p:to>
                                        <p:strVal val="visible"/>
                                      </p:to>
                                    </p:set>
                                    <p:animEffect transition="in" filter="fade">
                                      <p:cBhvr>
                                        <p:cTn id="45" dur="2000"/>
                                        <p:tgtEl>
                                          <p:spTgt spid="8">
                                            <p:txEl>
                                              <p:pRg st="6" end="6"/>
                                            </p:txEl>
                                          </p:spTgt>
                                        </p:tgtEl>
                                      </p:cBhvr>
                                    </p:animEffect>
                                  </p:childTnLst>
                                </p:cTn>
                              </p:par>
                            </p:childTnLst>
                          </p:cTn>
                        </p:par>
                        <p:par>
                          <p:cTn id="46" fill="hold" nodeType="afterGroup">
                            <p:stCondLst>
                              <p:cond delay="17500"/>
                            </p:stCondLst>
                            <p:childTnLst>
                              <p:par>
                                <p:cTn id="47" presetID="10" presetClass="entr" presetSubtype="0" fill="hold" nodeType="afterEffect">
                                  <p:stCondLst>
                                    <p:cond delay="0"/>
                                  </p:stCondLst>
                                  <p:childTnLst>
                                    <p:set>
                                      <p:cBhvr>
                                        <p:cTn id="48" dur="1" fill="hold">
                                          <p:stCondLst>
                                            <p:cond delay="0"/>
                                          </p:stCondLst>
                                        </p:cTn>
                                        <p:tgtEl>
                                          <p:spTgt spid="8">
                                            <p:txEl>
                                              <p:pRg st="7" end="7"/>
                                            </p:txEl>
                                          </p:spTgt>
                                        </p:tgtEl>
                                        <p:attrNameLst>
                                          <p:attrName>style.visibility</p:attrName>
                                        </p:attrNameLst>
                                      </p:cBhvr>
                                      <p:to>
                                        <p:strVal val="visible"/>
                                      </p:to>
                                    </p:set>
                                    <p:animEffect transition="in" filter="fade">
                                      <p:cBhvr>
                                        <p:cTn id="49" dur="2000"/>
                                        <p:tgtEl>
                                          <p:spTgt spid="8">
                                            <p:txEl>
                                              <p:pRg st="7" end="7"/>
                                            </p:txEl>
                                          </p:spTgt>
                                        </p:tgtEl>
                                      </p:cBhvr>
                                    </p:animEffect>
                                  </p:childTnLst>
                                </p:cTn>
                              </p:par>
                            </p:childTnLst>
                          </p:cTn>
                        </p:par>
                        <p:par>
                          <p:cTn id="50" fill="hold" nodeType="afterGroup">
                            <p:stCondLst>
                              <p:cond delay="19500"/>
                            </p:stCondLst>
                            <p:childTnLst>
                              <p:par>
                                <p:cTn id="51" presetID="2" presetClass="entr" presetSubtype="2" fill="hold" grpId="0" nodeType="after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1+#ppt_w/2"/>
                                          </p:val>
                                        </p:tav>
                                        <p:tav tm="100000">
                                          <p:val>
                                            <p:strVal val="#ppt_x"/>
                                          </p:val>
                                        </p:tav>
                                      </p:tavLst>
                                    </p:anim>
                                    <p:anim calcmode="lin" valueType="num">
                                      <p:cBhvr additive="base">
                                        <p:cTn id="54" dur="2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p:cNvSpPr>
            <a:spLocks noGrp="1"/>
          </p:cNvSpPr>
          <p:nvPr>
            <p:ph type="ctrTitle"/>
            <p:custDataLst>
              <p:tags r:id="rId2"/>
            </p:custDataLst>
          </p:nvPr>
        </p:nvSpPr>
        <p:spPr/>
        <p:txBody>
          <a:bodyPr/>
          <a:lstStyle/>
          <a:p>
            <a:pPr eaLnBrk="1" hangingPunct="1"/>
            <a:endParaRPr lang="zh-TW" altLang="zh-TW" smtClean="0"/>
          </a:p>
        </p:txBody>
      </p:sp>
      <p:sp>
        <p:nvSpPr>
          <p:cNvPr id="17411"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8" name="TextBox 7"/>
          <p:cNvSpPr txBox="1">
            <a:spLocks noChangeArrowheads="1"/>
          </p:cNvSpPr>
          <p:nvPr>
            <p:custDataLst>
              <p:tags r:id="rId5"/>
            </p:custDataLst>
          </p:nvPr>
        </p:nvSpPr>
        <p:spPr bwMode="auto">
          <a:xfrm>
            <a:off x="152400" y="1295400"/>
            <a:ext cx="6324600" cy="3046413"/>
          </a:xfrm>
          <a:prstGeom prst="rect">
            <a:avLst/>
          </a:prstGeom>
          <a:noFill/>
          <a:ln w="9525">
            <a:noFill/>
            <a:miter lim="800000"/>
            <a:headEnd/>
            <a:tailEnd/>
          </a:ln>
        </p:spPr>
        <p:txBody>
          <a:bodyPr>
            <a:spAutoFit/>
          </a:bodyPr>
          <a:lstStyle/>
          <a:p>
            <a:pPr marL="514350" indent="-514350"/>
            <a:r>
              <a:rPr lang="en-US" altLang="zh-TW" sz="3200">
                <a:latin typeface="Britannic Bold" pitchFamily="34" charset="0"/>
              </a:rPr>
              <a:t>From  Preparation of the Altar:</a:t>
            </a:r>
          </a:p>
          <a:p>
            <a:pPr marL="514350" indent="-514350">
              <a:buFontTx/>
              <a:buAutoNum type="arabicPeriod"/>
            </a:pPr>
            <a:r>
              <a:rPr lang="en-US" altLang="zh-TW" sz="3200">
                <a:solidFill>
                  <a:srgbClr val="002060"/>
                </a:solidFill>
                <a:latin typeface="Britannic Bold" pitchFamily="34" charset="0"/>
              </a:rPr>
              <a:t> Preparation of the gifts</a:t>
            </a:r>
          </a:p>
          <a:p>
            <a:pPr marL="514350" indent="-514350">
              <a:buFontTx/>
              <a:buAutoNum type="arabicPeriod"/>
            </a:pPr>
            <a:endParaRPr lang="en-US" altLang="zh-TW" sz="3200">
              <a:latin typeface="Britannic Bold" pitchFamily="34" charset="0"/>
            </a:endParaRPr>
          </a:p>
          <a:p>
            <a:pPr marL="514350" indent="-514350"/>
            <a:r>
              <a:rPr lang="en-US" altLang="zh-TW" sz="3200">
                <a:latin typeface="Britannic Bold" pitchFamily="34" charset="0"/>
              </a:rPr>
              <a:t>From the Liturgy of the Eucharist:</a:t>
            </a:r>
          </a:p>
          <a:p>
            <a:pPr marL="514350" indent="-514350">
              <a:buFontTx/>
              <a:buAutoNum type="arabicPeriod"/>
            </a:pPr>
            <a:r>
              <a:rPr lang="en-US" altLang="zh-TW" sz="3200">
                <a:solidFill>
                  <a:srgbClr val="002060"/>
                </a:solidFill>
                <a:latin typeface="Britannic Bold" pitchFamily="34" charset="0"/>
              </a:rPr>
              <a:t>The Eucharistic Prayer</a:t>
            </a:r>
          </a:p>
          <a:p>
            <a:pPr marL="514350" indent="-514350">
              <a:buFontTx/>
              <a:buAutoNum type="arabicPeriod"/>
            </a:pPr>
            <a:r>
              <a:rPr lang="en-US" altLang="zh-TW" sz="3200">
                <a:solidFill>
                  <a:srgbClr val="002060"/>
                </a:solidFill>
                <a:latin typeface="Britannic Bold" pitchFamily="34" charset="0"/>
              </a:rPr>
              <a:t>Breaking of the Bread</a:t>
            </a:r>
          </a:p>
        </p:txBody>
      </p:sp>
      <p:sp>
        <p:nvSpPr>
          <p:cNvPr id="7" name="TextBox 4"/>
          <p:cNvSpPr txBox="1">
            <a:spLocks noChangeArrowheads="1"/>
          </p:cNvSpPr>
          <p:nvPr>
            <p:custDataLst>
              <p:tags r:id="rId6"/>
            </p:custDataLst>
          </p:nvPr>
        </p:nvSpPr>
        <p:spPr bwMode="auto">
          <a:xfrm>
            <a:off x="0" y="0"/>
            <a:ext cx="5715000" cy="1169988"/>
          </a:xfrm>
          <a:prstGeom prst="rect">
            <a:avLst/>
          </a:prstGeom>
          <a:noFill/>
          <a:ln w="9525">
            <a:noFill/>
            <a:miter lim="800000"/>
            <a:headEnd/>
            <a:tailEnd/>
          </a:ln>
        </p:spPr>
        <p:txBody>
          <a:bodyPr>
            <a:spAutoFit/>
          </a:bodyPr>
          <a:lstStyle/>
          <a:p>
            <a:pPr algn="ctr"/>
            <a:r>
              <a:rPr lang="en-US" altLang="zh-TW" sz="3500" b="1">
                <a:latin typeface="Baskerville Old Face" pitchFamily="18" charset="0"/>
              </a:rPr>
              <a:t>We will take  a few  ritual  moments  for  our  reflection…</a:t>
            </a:r>
          </a:p>
        </p:txBody>
      </p:sp>
      <p:sp>
        <p:nvSpPr>
          <p:cNvPr id="9" name="文字方塊 8"/>
          <p:cNvSpPr txBox="1">
            <a:spLocks noChangeArrowheads="1"/>
          </p:cNvSpPr>
          <p:nvPr/>
        </p:nvSpPr>
        <p:spPr bwMode="auto">
          <a:xfrm>
            <a:off x="6400800" y="112713"/>
            <a:ext cx="2743200" cy="954087"/>
          </a:xfrm>
          <a:prstGeom prst="rect">
            <a:avLst/>
          </a:prstGeom>
          <a:noFill/>
          <a:ln w="9525">
            <a:noFill/>
            <a:miter lim="800000"/>
            <a:headEnd/>
            <a:tailEnd/>
          </a:ln>
        </p:spPr>
        <p:txBody>
          <a:bodyPr>
            <a:spAutoFit/>
          </a:bodyPr>
          <a:lstStyle/>
          <a:p>
            <a:r>
              <a:rPr lang="zh-TW" altLang="en-US" sz="2800">
                <a:latin typeface="華康中黑體" pitchFamily="49" charset="-120"/>
                <a:ea typeface="華康中黑體" pitchFamily="49" charset="-120"/>
              </a:rPr>
              <a:t>我們取一些儀式時刻來做反省：</a:t>
            </a:r>
          </a:p>
        </p:txBody>
      </p:sp>
      <p:sp>
        <p:nvSpPr>
          <p:cNvPr id="10" name="文字方塊 9"/>
          <p:cNvSpPr txBox="1"/>
          <p:nvPr/>
        </p:nvSpPr>
        <p:spPr>
          <a:xfrm>
            <a:off x="6553200" y="1447800"/>
            <a:ext cx="2286000" cy="2862263"/>
          </a:xfrm>
          <a:prstGeom prst="rect">
            <a:avLst/>
          </a:prstGeom>
          <a:noFill/>
        </p:spPr>
        <p:txBody>
          <a:bodyPr>
            <a:spAutoFit/>
          </a:bodyPr>
          <a:lstStyle/>
          <a:p>
            <a:pPr fontAlgn="auto">
              <a:spcBef>
                <a:spcPts val="0"/>
              </a:spcBef>
              <a:spcAft>
                <a:spcPts val="0"/>
              </a:spcAft>
              <a:defRPr/>
            </a:pPr>
            <a:r>
              <a:rPr lang="zh-TW" altLang="en-US" sz="3000" dirty="0">
                <a:latin typeface="+mn-lt"/>
                <a:ea typeface="華康中黑體" pitchFamily="49" charset="-120"/>
                <a:cs typeface="+mn-cs"/>
              </a:rPr>
              <a:t>預備祭台</a:t>
            </a:r>
            <a:endParaRPr lang="en-US" altLang="zh-TW" sz="3000" dirty="0">
              <a:latin typeface="+mn-lt"/>
              <a:ea typeface="華康中黑體" pitchFamily="49" charset="-120"/>
              <a:cs typeface="+mn-cs"/>
            </a:endParaRPr>
          </a:p>
          <a:p>
            <a:pPr marL="342900" indent="-342900" fontAlgn="auto">
              <a:spcBef>
                <a:spcPts val="0"/>
              </a:spcBef>
              <a:spcAft>
                <a:spcPts val="0"/>
              </a:spcAft>
              <a:buFontTx/>
              <a:buAutoNum type="arabicPeriod"/>
              <a:defRPr/>
            </a:pPr>
            <a:r>
              <a:rPr lang="zh-TW" altLang="en-US" sz="3000" dirty="0">
                <a:solidFill>
                  <a:srgbClr val="002060"/>
                </a:solidFill>
                <a:latin typeface="+mn-lt"/>
                <a:ea typeface="華康中黑體" pitchFamily="49" charset="-120"/>
                <a:cs typeface="+mn-cs"/>
              </a:rPr>
              <a:t>預備禮品</a:t>
            </a:r>
            <a:endParaRPr lang="en-US" altLang="zh-TW" sz="3000" dirty="0">
              <a:solidFill>
                <a:srgbClr val="002060"/>
              </a:solidFill>
              <a:latin typeface="+mn-lt"/>
              <a:ea typeface="華康中黑體" pitchFamily="49" charset="-120"/>
              <a:cs typeface="+mn-cs"/>
            </a:endParaRPr>
          </a:p>
          <a:p>
            <a:pPr marL="342900" indent="-342900" fontAlgn="auto">
              <a:spcBef>
                <a:spcPts val="3600"/>
              </a:spcBef>
              <a:spcAft>
                <a:spcPts val="0"/>
              </a:spcAft>
              <a:defRPr/>
            </a:pPr>
            <a:r>
              <a:rPr lang="zh-TW" altLang="en-US" sz="3000" dirty="0">
                <a:latin typeface="+mn-lt"/>
                <a:ea typeface="華康中黑體" pitchFamily="49" charset="-120"/>
                <a:cs typeface="+mn-cs"/>
              </a:rPr>
              <a:t>聖祭禮儀</a:t>
            </a:r>
            <a:endParaRPr lang="en-US" altLang="zh-TW" sz="3000" dirty="0">
              <a:latin typeface="+mn-lt"/>
              <a:ea typeface="華康中黑體" pitchFamily="49" charset="-120"/>
              <a:cs typeface="+mn-cs"/>
            </a:endParaRPr>
          </a:p>
          <a:p>
            <a:pPr marL="342900" indent="-342900" fontAlgn="auto">
              <a:spcBef>
                <a:spcPts val="0"/>
              </a:spcBef>
              <a:spcAft>
                <a:spcPts val="0"/>
              </a:spcAft>
              <a:buFontTx/>
              <a:buAutoNum type="arabicPeriod"/>
              <a:defRPr/>
            </a:pPr>
            <a:r>
              <a:rPr lang="zh-TW" altLang="en-US" sz="3000" dirty="0">
                <a:solidFill>
                  <a:srgbClr val="002060"/>
                </a:solidFill>
                <a:latin typeface="+mn-lt"/>
                <a:ea typeface="華康中黑體" pitchFamily="49" charset="-120"/>
                <a:cs typeface="+mn-cs"/>
              </a:rPr>
              <a:t>感恩經</a:t>
            </a:r>
            <a:endParaRPr lang="en-US" altLang="zh-TW" sz="3000" dirty="0">
              <a:solidFill>
                <a:srgbClr val="002060"/>
              </a:solidFill>
              <a:latin typeface="+mn-lt"/>
              <a:ea typeface="華康中黑體" pitchFamily="49" charset="-120"/>
              <a:cs typeface="+mn-cs"/>
            </a:endParaRPr>
          </a:p>
          <a:p>
            <a:pPr marL="342900" indent="-342900" fontAlgn="auto">
              <a:spcBef>
                <a:spcPts val="0"/>
              </a:spcBef>
              <a:spcAft>
                <a:spcPts val="0"/>
              </a:spcAft>
              <a:buFontTx/>
              <a:buAutoNum type="arabicPeriod"/>
              <a:defRPr/>
            </a:pPr>
            <a:r>
              <a:rPr lang="zh-TW" altLang="en-US" sz="3000" dirty="0">
                <a:solidFill>
                  <a:srgbClr val="002060"/>
                </a:solidFill>
                <a:latin typeface="+mn-lt"/>
                <a:ea typeface="華康中黑體" pitchFamily="49" charset="-120"/>
                <a:cs typeface="+mn-cs"/>
              </a:rPr>
              <a:t>擘餅</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9"/>
                                        </p:tgtEl>
                                        <p:attrNameLst>
                                          <p:attrName>style.visibility</p:attrName>
                                        </p:attrNameLst>
                                      </p:cBhvr>
                                      <p:to>
                                        <p:strVal val="visible"/>
                                      </p:to>
                                    </p:set>
                                    <p:anim calcmode="lin" valueType="num">
                                      <p:cBhvr additive="base">
                                        <p:cTn id="12" dur="500" fill="hold"/>
                                        <p:tgtEl>
                                          <p:spTgt spid="9"/>
                                        </p:tgtEl>
                                        <p:attrNameLst>
                                          <p:attrName>ppt_x</p:attrName>
                                        </p:attrNameLst>
                                      </p:cBhvr>
                                      <p:tavLst>
                                        <p:tav tm="0">
                                          <p:val>
                                            <p:strVal val="#ppt_x"/>
                                          </p:val>
                                        </p:tav>
                                        <p:tav tm="100000">
                                          <p:val>
                                            <p:strVal val="#ppt_x"/>
                                          </p:val>
                                        </p:tav>
                                      </p:tavLst>
                                    </p:anim>
                                    <p:anim calcmode="lin" valueType="num">
                                      <p:cBhvr additive="base">
                                        <p:cTn id="13" dur="500" fill="hold"/>
                                        <p:tgtEl>
                                          <p:spTgt spid="9"/>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500"/>
                            </p:stCondLst>
                            <p:childTnLst>
                              <p:par>
                                <p:cTn id="15" presetID="10" presetClass="entr" presetSubtype="0" fill="hold" nodeType="after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2000"/>
                                        <p:tgtEl>
                                          <p:spTgt spid="8">
                                            <p:txEl>
                                              <p:pRg st="0" end="0"/>
                                            </p:txEl>
                                          </p:spTgt>
                                        </p:tgtEl>
                                      </p:cBhvr>
                                    </p:animEffect>
                                  </p:childTnLst>
                                </p:cTn>
                              </p:par>
                            </p:childTnLst>
                          </p:cTn>
                        </p:par>
                        <p:par>
                          <p:cTn id="18" fill="hold" nodeType="afterGroup">
                            <p:stCondLst>
                              <p:cond delay="25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2000"/>
                                        <p:tgtEl>
                                          <p:spTgt spid="8">
                                            <p:txEl>
                                              <p:pRg st="1" end="1"/>
                                            </p:txEl>
                                          </p:spTgt>
                                        </p:tgtEl>
                                      </p:cBhvr>
                                    </p:animEffect>
                                  </p:childTnLst>
                                </p:cTn>
                              </p:par>
                            </p:childTnLst>
                          </p:cTn>
                        </p:par>
                        <p:par>
                          <p:cTn id="22" fill="hold" nodeType="afterGroup">
                            <p:stCondLst>
                              <p:cond delay="4500"/>
                            </p:stCondLst>
                            <p:childTnLst>
                              <p:par>
                                <p:cTn id="23" presetID="10" presetClass="entr" presetSubtype="0" fill="hold" nodeType="after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Effect transition="in" filter="fade">
                                      <p:cBhvr>
                                        <p:cTn id="25" dur="2000"/>
                                        <p:tgtEl>
                                          <p:spTgt spid="8">
                                            <p:txEl>
                                              <p:pRg st="3" end="3"/>
                                            </p:txEl>
                                          </p:spTgt>
                                        </p:tgtEl>
                                      </p:cBhvr>
                                    </p:animEffect>
                                  </p:childTnLst>
                                </p:cTn>
                              </p:par>
                            </p:childTnLst>
                          </p:cTn>
                        </p:par>
                        <p:par>
                          <p:cTn id="26" fill="hold" nodeType="afterGroup">
                            <p:stCondLst>
                              <p:cond delay="6500"/>
                            </p:stCondLst>
                            <p:childTnLst>
                              <p:par>
                                <p:cTn id="27" presetID="10" presetClass="entr" presetSubtype="0" fill="hold" nodeType="after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animEffect transition="in" filter="fade">
                                      <p:cBhvr>
                                        <p:cTn id="29" dur="2000"/>
                                        <p:tgtEl>
                                          <p:spTgt spid="8">
                                            <p:txEl>
                                              <p:pRg st="4" end="4"/>
                                            </p:txEl>
                                          </p:spTgt>
                                        </p:tgtEl>
                                      </p:cBhvr>
                                    </p:animEffect>
                                  </p:childTnLst>
                                </p:cTn>
                              </p:par>
                            </p:childTnLst>
                          </p:cTn>
                        </p:par>
                        <p:par>
                          <p:cTn id="30" fill="hold" nodeType="afterGroup">
                            <p:stCondLst>
                              <p:cond delay="8500"/>
                            </p:stCondLst>
                            <p:childTnLst>
                              <p:par>
                                <p:cTn id="31" presetID="10" presetClass="entr" presetSubtype="0" fill="hold" nodeType="afterEffect">
                                  <p:stCondLst>
                                    <p:cond delay="0"/>
                                  </p:stCondLst>
                                  <p:childTnLst>
                                    <p:set>
                                      <p:cBhvr>
                                        <p:cTn id="32" dur="1" fill="hold">
                                          <p:stCondLst>
                                            <p:cond delay="0"/>
                                          </p:stCondLst>
                                        </p:cTn>
                                        <p:tgtEl>
                                          <p:spTgt spid="8">
                                            <p:txEl>
                                              <p:pRg st="5" end="5"/>
                                            </p:txEl>
                                          </p:spTgt>
                                        </p:tgtEl>
                                        <p:attrNameLst>
                                          <p:attrName>style.visibility</p:attrName>
                                        </p:attrNameLst>
                                      </p:cBhvr>
                                      <p:to>
                                        <p:strVal val="visible"/>
                                      </p:to>
                                    </p:set>
                                    <p:animEffect transition="in" filter="fade">
                                      <p:cBhvr>
                                        <p:cTn id="33" dur="2000"/>
                                        <p:tgtEl>
                                          <p:spTgt spid="8">
                                            <p:txEl>
                                              <p:pRg st="5" end="5"/>
                                            </p:txEl>
                                          </p:spTgt>
                                        </p:tgtEl>
                                      </p:cBhvr>
                                    </p:animEffect>
                                  </p:childTnLst>
                                </p:cTn>
                              </p:par>
                            </p:childTnLst>
                          </p:cTn>
                        </p:par>
                        <p:par>
                          <p:cTn id="34" fill="hold" nodeType="afterGroup">
                            <p:stCondLst>
                              <p:cond delay="10500"/>
                            </p:stCondLst>
                            <p:childTnLst>
                              <p:par>
                                <p:cTn id="35" presetID="22" presetClass="entr" presetSubtype="1" fill="hold" nodeType="afterEffect">
                                  <p:stCondLst>
                                    <p:cond delay="0"/>
                                  </p:stCondLst>
                                  <p:childTnLst>
                                    <p:set>
                                      <p:cBhvr>
                                        <p:cTn id="36" dur="1" fill="hold">
                                          <p:stCondLst>
                                            <p:cond delay="0"/>
                                          </p:stCondLst>
                                        </p:cTn>
                                        <p:tgtEl>
                                          <p:spTgt spid="7">
                                            <p:txEl>
                                              <p:pRg st="0" end="0"/>
                                            </p:txEl>
                                          </p:spTgt>
                                        </p:tgtEl>
                                        <p:attrNameLst>
                                          <p:attrName>style.visibility</p:attrName>
                                        </p:attrNameLst>
                                      </p:cBhvr>
                                      <p:to>
                                        <p:strVal val="visible"/>
                                      </p:to>
                                    </p:set>
                                    <p:animEffect transition="in" filter="wipe(up)">
                                      <p:cBhvr>
                                        <p:cTn id="37" dur="3000"/>
                                        <p:tgtEl>
                                          <p:spTgt spid="7">
                                            <p:txEl>
                                              <p:pRg st="0" end="0"/>
                                            </p:txEl>
                                          </p:spTgt>
                                        </p:tgtEl>
                                      </p:cBhvr>
                                    </p:animEffect>
                                  </p:childTnLst>
                                </p:cTn>
                              </p:par>
                            </p:childTnLst>
                          </p:cTn>
                        </p:par>
                        <p:par>
                          <p:cTn id="38" fill="hold" nodeType="afterGroup">
                            <p:stCondLst>
                              <p:cond delay="13500"/>
                            </p:stCondLst>
                            <p:childTnLst>
                              <p:par>
                                <p:cTn id="39" presetID="2" presetClass="entr" presetSubtype="2" fill="hold" grpId="0" nodeType="after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1+#ppt_w/2"/>
                                          </p:val>
                                        </p:tav>
                                        <p:tav tm="100000">
                                          <p:val>
                                            <p:strVal val="#ppt_x"/>
                                          </p:val>
                                        </p:tav>
                                      </p:tavLst>
                                    </p:anim>
                                    <p:anim calcmode="lin" valueType="num">
                                      <p:cBhvr additive="base">
                                        <p:cTn id="42" dur="2000" fill="hold"/>
                                        <p:tgtEl>
                                          <p:spTgt spid="10"/>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7" name="Rectangle 5"/>
          <p:cNvSpPr>
            <a:spLocks noChangeArrowheads="1"/>
          </p:cNvSpPr>
          <p:nvPr>
            <p:custDataLst>
              <p:tags r:id="rId2"/>
            </p:custDataLst>
          </p:nvPr>
        </p:nvSpPr>
        <p:spPr bwMode="auto">
          <a:xfrm>
            <a:off x="914400" y="990600"/>
            <a:ext cx="3259138" cy="400050"/>
          </a:xfrm>
          <a:prstGeom prst="rect">
            <a:avLst/>
          </a:prstGeom>
          <a:noFill/>
          <a:ln w="9525">
            <a:noFill/>
            <a:miter lim="800000"/>
            <a:headEnd/>
            <a:tailEnd/>
          </a:ln>
        </p:spPr>
        <p:txBody>
          <a:bodyPr wrap="none">
            <a:spAutoFit/>
          </a:bodyPr>
          <a:lstStyle/>
          <a:p>
            <a:r>
              <a:rPr lang="en-US" altLang="zh-TW" sz="2000" b="1" u="sng">
                <a:solidFill>
                  <a:srgbClr val="0000FF"/>
                </a:solidFill>
                <a:latin typeface="Arial" pitchFamily="34" charset="0"/>
                <a:ea typeface="新細明體" pitchFamily="18" charset="-120"/>
              </a:rPr>
              <a:t>THE  GATHERING  RITES</a:t>
            </a:r>
          </a:p>
        </p:txBody>
      </p:sp>
      <p:sp>
        <p:nvSpPr>
          <p:cNvPr id="3078" name="Rectangle 6"/>
          <p:cNvSpPr>
            <a:spLocks noChangeArrowheads="1"/>
          </p:cNvSpPr>
          <p:nvPr>
            <p:custDataLst>
              <p:tags r:id="rId3"/>
            </p:custDataLst>
          </p:nvPr>
        </p:nvSpPr>
        <p:spPr bwMode="auto">
          <a:xfrm>
            <a:off x="152400" y="1447800"/>
            <a:ext cx="4800600" cy="3170238"/>
          </a:xfrm>
          <a:prstGeom prst="rect">
            <a:avLst/>
          </a:prstGeom>
          <a:noFill/>
          <a:ln w="9525">
            <a:noFill/>
            <a:miter lim="800000"/>
            <a:headEnd/>
            <a:tailEnd/>
          </a:ln>
        </p:spPr>
        <p:txBody>
          <a:bodyPr>
            <a:spAutoFit/>
          </a:bodyPr>
          <a:lstStyle/>
          <a:p>
            <a:r>
              <a:rPr lang="en-US" altLang="zh-TW" sz="2000" b="1">
                <a:solidFill>
                  <a:srgbClr val="0000FF"/>
                </a:solidFill>
                <a:latin typeface="Arial" pitchFamily="34" charset="0"/>
                <a:ea typeface="新細明體" pitchFamily="18" charset="-120"/>
              </a:rPr>
              <a:t>What are GATHERING  RITES? </a:t>
            </a:r>
          </a:p>
          <a:p>
            <a:r>
              <a:rPr lang="en-US" altLang="zh-TW" sz="2000" b="1">
                <a:solidFill>
                  <a:srgbClr val="0000FF"/>
                </a:solidFill>
                <a:latin typeface="Arial" pitchFamily="34" charset="0"/>
                <a:ea typeface="新細明體" pitchFamily="18" charset="-120"/>
              </a:rPr>
              <a:t>They are what we do from the time of the entrance procession/entrance hymn until the Opening Prayer. </a:t>
            </a:r>
          </a:p>
          <a:p>
            <a:r>
              <a:rPr lang="en-US" altLang="zh-TW" sz="2000" b="1">
                <a:solidFill>
                  <a:srgbClr val="0000FF"/>
                </a:solidFill>
                <a:latin typeface="Arial" pitchFamily="34" charset="0"/>
                <a:ea typeface="新細明體" pitchFamily="18" charset="-120"/>
              </a:rPr>
              <a:t>The objective of these rites is </a:t>
            </a:r>
          </a:p>
          <a:p>
            <a:r>
              <a:rPr lang="en-US" altLang="zh-TW" sz="2000" b="1">
                <a:solidFill>
                  <a:srgbClr val="0000FF"/>
                </a:solidFill>
                <a:latin typeface="Arial" pitchFamily="34" charset="0"/>
                <a:ea typeface="新細明體" pitchFamily="18" charset="-120"/>
              </a:rPr>
              <a:t>to </a:t>
            </a:r>
            <a:r>
              <a:rPr lang="en-US" altLang="zh-TW" sz="2000" b="1" i="1">
                <a:solidFill>
                  <a:srgbClr val="0000FF"/>
                </a:solidFill>
                <a:latin typeface="Arial" pitchFamily="34" charset="0"/>
                <a:ea typeface="新細明體" pitchFamily="18" charset="-120"/>
              </a:rPr>
              <a:t>Gather</a:t>
            </a:r>
            <a:r>
              <a:rPr lang="en-US" altLang="zh-TW" sz="2000" b="1">
                <a:solidFill>
                  <a:srgbClr val="0000FF"/>
                </a:solidFill>
                <a:latin typeface="Arial" pitchFamily="34" charset="0"/>
                <a:ea typeface="新細明體" pitchFamily="18" charset="-120"/>
              </a:rPr>
              <a:t> the people of God </a:t>
            </a:r>
          </a:p>
          <a:p>
            <a:r>
              <a:rPr lang="en-US" altLang="zh-TW" sz="2000" b="1">
                <a:solidFill>
                  <a:srgbClr val="0000FF"/>
                </a:solidFill>
                <a:latin typeface="Arial" pitchFamily="34" charset="0"/>
                <a:ea typeface="新細明體" pitchFamily="18" charset="-120"/>
              </a:rPr>
              <a:t>so that they may worthily be nourished by the Word of God and the Bread of Life in order to go and proclaim the Good News to others.</a:t>
            </a:r>
          </a:p>
        </p:txBody>
      </p:sp>
      <p:sp>
        <p:nvSpPr>
          <p:cNvPr id="18436" name="Rectangle 7"/>
          <p:cNvSpPr>
            <a:spLocks noChangeArrowheads="1"/>
          </p:cNvSpPr>
          <p:nvPr>
            <p:custDataLst>
              <p:tags r:id="rId4"/>
            </p:custDataLst>
          </p:nvPr>
        </p:nvSpPr>
        <p:spPr bwMode="auto">
          <a:xfrm>
            <a:off x="152400" y="0"/>
            <a:ext cx="46482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a:t>
            </a:r>
            <a:r>
              <a:rPr lang="zh-TW" altLang="en-US" sz="2800" b="1">
                <a:solidFill>
                  <a:srgbClr val="FFFFFF"/>
                </a:solidFill>
                <a:latin typeface="Arial" pitchFamily="34" charset="0"/>
                <a:ea typeface="新細明體" pitchFamily="18" charset="-120"/>
              </a:rPr>
              <a:t> </a:t>
            </a:r>
            <a:r>
              <a:rPr lang="en-US" altLang="zh-TW" sz="2800" b="1">
                <a:solidFill>
                  <a:srgbClr val="FFFFFF"/>
                </a:solidFill>
                <a:latin typeface="Arial" pitchFamily="34" charset="0"/>
                <a:ea typeface="新細明體" pitchFamily="18" charset="-120"/>
              </a:rPr>
              <a:t>EUCHARISTIC  LITURGY</a:t>
            </a:r>
          </a:p>
        </p:txBody>
      </p:sp>
      <p:pic>
        <p:nvPicPr>
          <p:cNvPr id="8" name="Content Placeholder 7" descr="gathering for worship.jpg"/>
          <p:cNvPicPr>
            <a:picLocks noGrp="1" noChangeAspect="1"/>
          </p:cNvPicPr>
          <p:nvPr>
            <p:ph/>
            <p:custDataLst>
              <p:tags r:id="rId5"/>
            </p:custDataLst>
          </p:nvPr>
        </p:nvPicPr>
        <p:blipFill>
          <a:blip r:embed="rId8" cstate="email"/>
          <a:stretch>
            <a:fillRect/>
          </a:stretch>
        </p:blipFill>
        <p:spPr>
          <a:xfrm>
            <a:off x="5791200" y="3581400"/>
            <a:ext cx="3048000" cy="2540000"/>
          </a:xfrm>
          <a:effectLst>
            <a:softEdge rad="112500"/>
          </a:effectLst>
        </p:spPr>
      </p:pic>
      <p:sp>
        <p:nvSpPr>
          <p:cNvPr id="18438"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11" name="文字方塊 10"/>
          <p:cNvSpPr txBox="1">
            <a:spLocks noChangeArrowheads="1"/>
          </p:cNvSpPr>
          <p:nvPr/>
        </p:nvSpPr>
        <p:spPr bwMode="auto">
          <a:xfrm>
            <a:off x="6096000" y="914400"/>
            <a:ext cx="3048000" cy="554038"/>
          </a:xfrm>
          <a:prstGeom prst="rect">
            <a:avLst/>
          </a:prstGeom>
          <a:noFill/>
          <a:ln w="9525">
            <a:noFill/>
            <a:miter lim="800000"/>
            <a:headEnd/>
            <a:tailEnd/>
          </a:ln>
        </p:spPr>
        <p:txBody>
          <a:bodyPr>
            <a:spAutoFit/>
          </a:bodyPr>
          <a:lstStyle/>
          <a:p>
            <a:r>
              <a:rPr lang="zh-TW" altLang="en-US" sz="3000">
                <a:solidFill>
                  <a:srgbClr val="0000FF"/>
                </a:solidFill>
                <a:latin typeface="華康中黑體" pitchFamily="49" charset="-120"/>
                <a:ea typeface="華康中黑體" pitchFamily="49" charset="-120"/>
              </a:rPr>
              <a:t>聚集儀式</a:t>
            </a:r>
          </a:p>
        </p:txBody>
      </p:sp>
      <p:sp>
        <p:nvSpPr>
          <p:cNvPr id="12" name="文字方塊 11"/>
          <p:cNvSpPr txBox="1">
            <a:spLocks noChangeArrowheads="1"/>
          </p:cNvSpPr>
          <p:nvPr/>
        </p:nvSpPr>
        <p:spPr bwMode="auto">
          <a:xfrm>
            <a:off x="4724400" y="1430338"/>
            <a:ext cx="4267200" cy="2692400"/>
          </a:xfrm>
          <a:prstGeom prst="rect">
            <a:avLst/>
          </a:prstGeom>
          <a:noFill/>
          <a:ln w="9525">
            <a:noFill/>
            <a:miter lim="800000"/>
            <a:headEnd/>
            <a:tailEnd/>
          </a:ln>
        </p:spPr>
        <p:txBody>
          <a:bodyPr>
            <a:spAutoFit/>
          </a:bodyPr>
          <a:lstStyle/>
          <a:p>
            <a:r>
              <a:rPr lang="zh-TW" altLang="en-US" sz="2200">
                <a:solidFill>
                  <a:srgbClr val="0000FF"/>
                </a:solidFill>
                <a:latin typeface="華康中黑體" pitchFamily="49" charset="-120"/>
                <a:ea typeface="華康中黑體" pitchFamily="49" charset="-120"/>
              </a:rPr>
              <a:t>什麼是聚集儀式？</a:t>
            </a:r>
            <a:endParaRPr lang="en-US" altLang="zh-TW" sz="2200">
              <a:solidFill>
                <a:srgbClr val="0000FF"/>
              </a:solidFill>
              <a:latin typeface="華康中黑體" pitchFamily="49" charset="-120"/>
              <a:ea typeface="華康中黑體" pitchFamily="49" charset="-120"/>
            </a:endParaRPr>
          </a:p>
          <a:p>
            <a:r>
              <a:rPr lang="zh-TW" altLang="en-US" sz="2200">
                <a:solidFill>
                  <a:srgbClr val="0000FF"/>
                </a:solidFill>
                <a:latin typeface="華康中黑體" pitchFamily="49" charset="-120"/>
                <a:ea typeface="華康中黑體" pitchFamily="49" charset="-120"/>
              </a:rPr>
              <a:t>就是由進堂遊行／進堂詠至</a:t>
            </a:r>
            <a:endParaRPr lang="en-US" altLang="zh-TW" sz="2200">
              <a:solidFill>
                <a:srgbClr val="0000FF"/>
              </a:solidFill>
              <a:latin typeface="華康中黑體" pitchFamily="49" charset="-120"/>
              <a:ea typeface="華康中黑體" pitchFamily="49" charset="-120"/>
            </a:endParaRPr>
          </a:p>
          <a:p>
            <a:r>
              <a:rPr lang="zh-TW" altLang="en-US" sz="2200">
                <a:solidFill>
                  <a:srgbClr val="0000FF"/>
                </a:solidFill>
                <a:latin typeface="華康中黑體" pitchFamily="49" charset="-120"/>
                <a:ea typeface="華康中黑體" pitchFamily="49" charset="-120"/>
              </a:rPr>
              <a:t>集禱經之間，我們所做的。</a:t>
            </a:r>
            <a:endParaRPr lang="en-US" altLang="zh-TW" sz="2200">
              <a:solidFill>
                <a:srgbClr val="0000FF"/>
              </a:solidFill>
              <a:latin typeface="華康中黑體" pitchFamily="49" charset="-120"/>
              <a:ea typeface="華康中黑體" pitchFamily="49" charset="-120"/>
            </a:endParaRPr>
          </a:p>
          <a:p>
            <a:pPr>
              <a:spcBef>
                <a:spcPts val="1800"/>
              </a:spcBef>
            </a:pPr>
            <a:r>
              <a:rPr lang="zh-TW" altLang="en-US" sz="2200">
                <a:solidFill>
                  <a:srgbClr val="0000FF"/>
                </a:solidFill>
                <a:latin typeface="華康中黑體" pitchFamily="49" charset="-120"/>
                <a:ea typeface="華康中黑體" pitchFamily="49" charset="-120"/>
              </a:rPr>
              <a:t>這些儀式的目標，是聚集天主子民，好讓他們能堪當地得到天主聖言和生命之糧的滋養，以及向其他人宣布喜訊。</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0" fill="hold"/>
                                        <p:tgtEl>
                                          <p:spTgt spid="3077"/>
                                        </p:tgtEl>
                                        <p:attrNameLst>
                                          <p:attrName>ppt_w</p:attrName>
                                        </p:attrNameLst>
                                      </p:cBhvr>
                                      <p:tavLst>
                                        <p:tav tm="0">
                                          <p:val>
                                            <p:strVal val="#ppt_w*0.70"/>
                                          </p:val>
                                        </p:tav>
                                        <p:tav tm="100000">
                                          <p:val>
                                            <p:strVal val="#ppt_w"/>
                                          </p:val>
                                        </p:tav>
                                      </p:tavLst>
                                    </p:anim>
                                    <p:anim calcmode="lin" valueType="num">
                                      <p:cBhvr>
                                        <p:cTn id="8" dur="5000" fill="hold"/>
                                        <p:tgtEl>
                                          <p:spTgt spid="3077"/>
                                        </p:tgtEl>
                                        <p:attrNameLst>
                                          <p:attrName>ppt_h</p:attrName>
                                        </p:attrNameLst>
                                      </p:cBhvr>
                                      <p:tavLst>
                                        <p:tav tm="0">
                                          <p:val>
                                            <p:strVal val="#ppt_h"/>
                                          </p:val>
                                        </p:tav>
                                        <p:tav tm="100000">
                                          <p:val>
                                            <p:strVal val="#ppt_h"/>
                                          </p:val>
                                        </p:tav>
                                      </p:tavLst>
                                    </p:anim>
                                    <p:animEffect transition="in" filter="fade">
                                      <p:cBhvr>
                                        <p:cTn id="9" dur="5000"/>
                                        <p:tgtEl>
                                          <p:spTgt spid="3077"/>
                                        </p:tgtEl>
                                      </p:cBhvr>
                                    </p:animEffect>
                                  </p:childTnLst>
                                </p:cTn>
                              </p:par>
                            </p:childTnLst>
                          </p:cTn>
                        </p:par>
                        <p:par>
                          <p:cTn id="10" fill="hold" nodeType="afterGroup">
                            <p:stCondLst>
                              <p:cond delay="5000"/>
                            </p:stCondLst>
                            <p:childTnLst>
                              <p:par>
                                <p:cTn id="11" presetID="2" presetClass="entr" presetSubtype="2" fill="hold" grpId="0" nodeType="afterEffect">
                                  <p:stCondLst>
                                    <p:cond delay="0"/>
                                  </p:stCondLst>
                                  <p:childTnLst>
                                    <p:set>
                                      <p:cBhvr>
                                        <p:cTn id="12" dur="1" fill="hold">
                                          <p:stCondLst>
                                            <p:cond delay="0"/>
                                          </p:stCondLst>
                                        </p:cTn>
                                        <p:tgtEl>
                                          <p:spTgt spid="11"/>
                                        </p:tgtEl>
                                        <p:attrNameLst>
                                          <p:attrName>style.visibility</p:attrName>
                                        </p:attrNameLst>
                                      </p:cBhvr>
                                      <p:to>
                                        <p:strVal val="visible"/>
                                      </p:to>
                                    </p:set>
                                    <p:anim calcmode="lin" valueType="num">
                                      <p:cBhvr additive="base">
                                        <p:cTn id="13" dur="1000" fill="hold"/>
                                        <p:tgtEl>
                                          <p:spTgt spid="11"/>
                                        </p:tgtEl>
                                        <p:attrNameLst>
                                          <p:attrName>ppt_x</p:attrName>
                                        </p:attrNameLst>
                                      </p:cBhvr>
                                      <p:tavLst>
                                        <p:tav tm="0">
                                          <p:val>
                                            <p:strVal val="1+#ppt_w/2"/>
                                          </p:val>
                                        </p:tav>
                                        <p:tav tm="100000">
                                          <p:val>
                                            <p:strVal val="#ppt_x"/>
                                          </p:val>
                                        </p:tav>
                                      </p:tavLst>
                                    </p:anim>
                                    <p:anim calcmode="lin" valueType="num">
                                      <p:cBhvr additive="base">
                                        <p:cTn id="14" dur="1000" fill="hold"/>
                                        <p:tgtEl>
                                          <p:spTgt spid="11"/>
                                        </p:tgtEl>
                                        <p:attrNameLst>
                                          <p:attrName>ppt_y</p:attrName>
                                        </p:attrNameLst>
                                      </p:cBhvr>
                                      <p:tavLst>
                                        <p:tav tm="0">
                                          <p:val>
                                            <p:strVal val="#ppt_y"/>
                                          </p:val>
                                        </p:tav>
                                        <p:tav tm="100000">
                                          <p:val>
                                            <p:strVal val="#ppt_y"/>
                                          </p:val>
                                        </p:tav>
                                      </p:tavLst>
                                    </p:anim>
                                  </p:childTnLst>
                                </p:cTn>
                              </p:par>
                            </p:childTnLst>
                          </p:cTn>
                        </p:par>
                        <p:par>
                          <p:cTn id="15" fill="hold" nodeType="afterGroup">
                            <p:stCondLst>
                              <p:cond delay="6000"/>
                            </p:stCondLst>
                            <p:childTnLst>
                              <p:par>
                                <p:cTn id="16" presetID="55" presetClass="entr" presetSubtype="0" fill="hold" grpId="0" nodeType="afterEffect">
                                  <p:stCondLst>
                                    <p:cond delay="0"/>
                                  </p:stCondLst>
                                  <p:childTnLst>
                                    <p:set>
                                      <p:cBhvr>
                                        <p:cTn id="17" dur="1" fill="hold">
                                          <p:stCondLst>
                                            <p:cond delay="0"/>
                                          </p:stCondLst>
                                        </p:cTn>
                                        <p:tgtEl>
                                          <p:spTgt spid="3078"/>
                                        </p:tgtEl>
                                        <p:attrNameLst>
                                          <p:attrName>style.visibility</p:attrName>
                                        </p:attrNameLst>
                                      </p:cBhvr>
                                      <p:to>
                                        <p:strVal val="visible"/>
                                      </p:to>
                                    </p:set>
                                    <p:anim calcmode="lin" valueType="num">
                                      <p:cBhvr>
                                        <p:cTn id="18" dur="3000" fill="hold"/>
                                        <p:tgtEl>
                                          <p:spTgt spid="3078"/>
                                        </p:tgtEl>
                                        <p:attrNameLst>
                                          <p:attrName>ppt_w</p:attrName>
                                        </p:attrNameLst>
                                      </p:cBhvr>
                                      <p:tavLst>
                                        <p:tav tm="0">
                                          <p:val>
                                            <p:strVal val="#ppt_w*0.70"/>
                                          </p:val>
                                        </p:tav>
                                        <p:tav tm="100000">
                                          <p:val>
                                            <p:strVal val="#ppt_w"/>
                                          </p:val>
                                        </p:tav>
                                      </p:tavLst>
                                    </p:anim>
                                    <p:anim calcmode="lin" valueType="num">
                                      <p:cBhvr>
                                        <p:cTn id="19" dur="3000" fill="hold"/>
                                        <p:tgtEl>
                                          <p:spTgt spid="3078"/>
                                        </p:tgtEl>
                                        <p:attrNameLst>
                                          <p:attrName>ppt_h</p:attrName>
                                        </p:attrNameLst>
                                      </p:cBhvr>
                                      <p:tavLst>
                                        <p:tav tm="0">
                                          <p:val>
                                            <p:strVal val="#ppt_h"/>
                                          </p:val>
                                        </p:tav>
                                        <p:tav tm="100000">
                                          <p:val>
                                            <p:strVal val="#ppt_h"/>
                                          </p:val>
                                        </p:tav>
                                      </p:tavLst>
                                    </p:anim>
                                    <p:animEffect transition="in" filter="fade">
                                      <p:cBhvr>
                                        <p:cTn id="20" dur="3000"/>
                                        <p:tgtEl>
                                          <p:spTgt spid="3078"/>
                                        </p:tgtEl>
                                      </p:cBhvr>
                                    </p:animEffect>
                                  </p:childTnLst>
                                </p:cTn>
                              </p:par>
                            </p:childTnLst>
                          </p:cTn>
                        </p:par>
                        <p:par>
                          <p:cTn id="21" fill="hold" nodeType="afterGroup">
                            <p:stCondLst>
                              <p:cond delay="9000"/>
                            </p:stCondLst>
                            <p:childTnLst>
                              <p:par>
                                <p:cTn id="22" presetID="2" presetClass="entr" presetSubtype="2" fill="hold" grpId="0" nodeType="afterEffect">
                                  <p:stCondLst>
                                    <p:cond delay="0"/>
                                  </p:stCondLst>
                                  <p:childTnLst>
                                    <p:set>
                                      <p:cBhvr>
                                        <p:cTn id="23" dur="1" fill="hold">
                                          <p:stCondLst>
                                            <p:cond delay="0"/>
                                          </p:stCondLst>
                                        </p:cTn>
                                        <p:tgtEl>
                                          <p:spTgt spid="12"/>
                                        </p:tgtEl>
                                        <p:attrNameLst>
                                          <p:attrName>style.visibility</p:attrName>
                                        </p:attrNameLst>
                                      </p:cBhvr>
                                      <p:to>
                                        <p:strVal val="visible"/>
                                      </p:to>
                                    </p:set>
                                    <p:anim calcmode="lin" valueType="num">
                                      <p:cBhvr additive="base">
                                        <p:cTn id="24" dur="2000" fill="hold"/>
                                        <p:tgtEl>
                                          <p:spTgt spid="12"/>
                                        </p:tgtEl>
                                        <p:attrNameLst>
                                          <p:attrName>ppt_x</p:attrName>
                                        </p:attrNameLst>
                                      </p:cBhvr>
                                      <p:tavLst>
                                        <p:tav tm="0">
                                          <p:val>
                                            <p:strVal val="1+#ppt_w/2"/>
                                          </p:val>
                                        </p:tav>
                                        <p:tav tm="100000">
                                          <p:val>
                                            <p:strVal val="#ppt_x"/>
                                          </p:val>
                                        </p:tav>
                                      </p:tavLst>
                                    </p:anim>
                                    <p:anim calcmode="lin" valueType="num">
                                      <p:cBhvr additive="base">
                                        <p:cTn id="25" dur="2000" fill="hold"/>
                                        <p:tgtEl>
                                          <p:spTgt spid="12"/>
                                        </p:tgtEl>
                                        <p:attrNameLst>
                                          <p:attrName>ppt_y</p:attrName>
                                        </p:attrNameLst>
                                      </p:cBhvr>
                                      <p:tavLst>
                                        <p:tav tm="0">
                                          <p:val>
                                            <p:strVal val="#ppt_y"/>
                                          </p:val>
                                        </p:tav>
                                        <p:tav tm="100000">
                                          <p:val>
                                            <p:strVal val="#ppt_y"/>
                                          </p:val>
                                        </p:tav>
                                      </p:tavLst>
                                    </p:anim>
                                  </p:childTnLst>
                                </p:cTn>
                              </p:par>
                            </p:childTnLst>
                          </p:cTn>
                        </p:par>
                        <p:par>
                          <p:cTn id="26" fill="hold" nodeType="afterGroup">
                            <p:stCondLst>
                              <p:cond delay="11000"/>
                            </p:stCondLst>
                            <p:childTnLst>
                              <p:par>
                                <p:cTn id="27" presetID="45" presetClass="entr" presetSubtype="0" fill="hold" nodeType="afterEffect">
                                  <p:stCondLst>
                                    <p:cond delay="0"/>
                                  </p:stCondLst>
                                  <p:iterate type="lt">
                                    <p:tmPct val="10000"/>
                                  </p:iterate>
                                  <p:childTnLst>
                                    <p:set>
                                      <p:cBhvr>
                                        <p:cTn id="28" dur="1" fill="hold">
                                          <p:stCondLst>
                                            <p:cond delay="0"/>
                                          </p:stCondLst>
                                        </p:cTn>
                                        <p:tgtEl>
                                          <p:spTgt spid="8"/>
                                        </p:tgtEl>
                                        <p:attrNameLst>
                                          <p:attrName>style.visibility</p:attrName>
                                        </p:attrNameLst>
                                      </p:cBhvr>
                                      <p:to>
                                        <p:strVal val="visible"/>
                                      </p:to>
                                    </p:set>
                                    <p:animEffect transition="in" filter="fade">
                                      <p:cBhvr>
                                        <p:cTn id="29" dur="5000"/>
                                        <p:tgtEl>
                                          <p:spTgt spid="8"/>
                                        </p:tgtEl>
                                      </p:cBhvr>
                                    </p:animEffect>
                                    <p:anim calcmode="lin" valueType="num">
                                      <p:cBhvr>
                                        <p:cTn id="30" dur="5000" fill="hold"/>
                                        <p:tgtEl>
                                          <p:spTgt spid="8"/>
                                        </p:tgtEl>
                                        <p:attrNameLst>
                                          <p:attrName>ppt_w</p:attrName>
                                        </p:attrNameLst>
                                      </p:cBhvr>
                                      <p:tavLst>
                                        <p:tav tm="0" fmla="#ppt_w*sin(2.5*pi*$)">
                                          <p:val>
                                            <p:fltVal val="0"/>
                                          </p:val>
                                        </p:tav>
                                        <p:tav tm="100000">
                                          <p:val>
                                            <p:fltVal val="1"/>
                                          </p:val>
                                        </p:tav>
                                      </p:tavLst>
                                    </p:anim>
                                    <p:anim calcmode="lin" valueType="num">
                                      <p:cBhvr>
                                        <p:cTn id="31" dur="5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7" grpId="0"/>
      <p:bldP spid="3078" grpId="0"/>
      <p:bldP spid="11" grpId="0"/>
      <p:bldP spid="12"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6" name="Rectangle 4"/>
          <p:cNvSpPr>
            <a:spLocks noChangeArrowheads="1"/>
          </p:cNvSpPr>
          <p:nvPr>
            <p:custDataLst>
              <p:tags r:id="rId2"/>
            </p:custDataLst>
          </p:nvPr>
        </p:nvSpPr>
        <p:spPr bwMode="auto">
          <a:xfrm>
            <a:off x="838200" y="1295400"/>
            <a:ext cx="3810000" cy="4094163"/>
          </a:xfrm>
          <a:prstGeom prst="rect">
            <a:avLst/>
          </a:prstGeom>
          <a:noFill/>
          <a:ln w="9525">
            <a:noFill/>
            <a:miter lim="800000"/>
            <a:headEnd/>
            <a:tailEnd/>
          </a:ln>
        </p:spPr>
        <p:txBody>
          <a:bodyPr anchor="ctr">
            <a:spAutoFit/>
          </a:bodyPr>
          <a:lstStyle/>
          <a:p>
            <a:pPr>
              <a:tabLst>
                <a:tab pos="457200" algn="l"/>
              </a:tabLst>
            </a:pPr>
            <a:r>
              <a:rPr lang="en-US" altLang="zh-TW" sz="2000" b="1">
                <a:solidFill>
                  <a:srgbClr val="CC3300"/>
                </a:solidFill>
                <a:latin typeface="Arial" pitchFamily="34" charset="0"/>
                <a:ea typeface="新細明體" pitchFamily="18" charset="-120"/>
              </a:rPr>
              <a:t>We list them out as follows: </a:t>
            </a:r>
          </a:p>
          <a:p>
            <a:pPr>
              <a:buFontTx/>
              <a:buChar char="-"/>
              <a:tabLst>
                <a:tab pos="457200" algn="l"/>
              </a:tabLst>
            </a:pPr>
            <a:r>
              <a:rPr lang="en-US" altLang="zh-TW" sz="2000" b="1">
                <a:solidFill>
                  <a:srgbClr val="CC3300"/>
                </a:solidFill>
                <a:latin typeface="Arial" pitchFamily="34" charset="0"/>
                <a:ea typeface="新細明體" pitchFamily="18" charset="-120"/>
              </a:rPr>
              <a:t>The entrance procession/</a:t>
            </a:r>
            <a:r>
              <a:rPr lang="zh-TW" altLang="en-US" sz="2000" b="1">
                <a:solidFill>
                  <a:srgbClr val="CC3300"/>
                </a:solidFill>
                <a:latin typeface="Arial" pitchFamily="34" charset="0"/>
                <a:ea typeface="新細明體" pitchFamily="18" charset="-120"/>
              </a:rPr>
              <a:t> </a:t>
            </a:r>
            <a:r>
              <a:rPr lang="en-US" altLang="zh-TW" sz="2000" b="1">
                <a:solidFill>
                  <a:srgbClr val="CC3300"/>
                </a:solidFill>
                <a:latin typeface="Arial" pitchFamily="34" charset="0"/>
                <a:ea typeface="新細明體" pitchFamily="18" charset="-120"/>
              </a:rPr>
              <a:t>entrance hymn</a:t>
            </a:r>
          </a:p>
          <a:p>
            <a:pPr>
              <a:tabLst>
                <a:tab pos="457200" algn="l"/>
              </a:tabLst>
            </a:pPr>
            <a:r>
              <a:rPr lang="en-US" altLang="zh-TW" sz="2000" b="1">
                <a:solidFill>
                  <a:srgbClr val="CC3300"/>
                </a:solidFill>
                <a:latin typeface="Arial" pitchFamily="34" charset="0"/>
                <a:ea typeface="新細明體" pitchFamily="18" charset="-120"/>
              </a:rPr>
              <a:t>- Signs of reverence</a:t>
            </a:r>
          </a:p>
          <a:p>
            <a:pPr>
              <a:tabLst>
                <a:tab pos="457200" algn="l"/>
              </a:tabLst>
            </a:pPr>
            <a:r>
              <a:rPr lang="en-US" altLang="zh-TW" sz="2000" b="1">
                <a:solidFill>
                  <a:srgbClr val="CC3300"/>
                </a:solidFill>
                <a:latin typeface="Arial" pitchFamily="34" charset="0"/>
                <a:ea typeface="新細明體" pitchFamily="18" charset="-120"/>
              </a:rPr>
              <a:t>- Sign of the Cross</a:t>
            </a:r>
          </a:p>
          <a:p>
            <a:pPr>
              <a:tabLst>
                <a:tab pos="457200" algn="l"/>
              </a:tabLst>
            </a:pPr>
            <a:r>
              <a:rPr lang="en-US" altLang="zh-TW" sz="2000" b="1">
                <a:solidFill>
                  <a:srgbClr val="CC3300"/>
                </a:solidFill>
                <a:latin typeface="Arial" pitchFamily="34" charset="0"/>
                <a:ea typeface="新細明體" pitchFamily="18" charset="-120"/>
              </a:rPr>
              <a:t>- Greeting</a:t>
            </a:r>
          </a:p>
          <a:p>
            <a:pPr>
              <a:buFontTx/>
              <a:buChar char="-"/>
              <a:tabLst>
                <a:tab pos="457200" algn="l"/>
              </a:tabLst>
            </a:pPr>
            <a:r>
              <a:rPr lang="zh-TW" altLang="en-US" sz="2000" b="1">
                <a:solidFill>
                  <a:srgbClr val="CC3300"/>
                </a:solidFill>
                <a:latin typeface="Arial" pitchFamily="34" charset="0"/>
                <a:ea typeface="新細明體" pitchFamily="18" charset="-120"/>
              </a:rPr>
              <a:t> </a:t>
            </a:r>
            <a:r>
              <a:rPr lang="en-US" altLang="zh-TW" sz="2000" b="1">
                <a:solidFill>
                  <a:srgbClr val="CC3300"/>
                </a:solidFill>
                <a:latin typeface="Arial" pitchFamily="34" charset="0"/>
                <a:ea typeface="新細明體" pitchFamily="18" charset="-120"/>
              </a:rPr>
              <a:t>Penitential ritual</a:t>
            </a:r>
          </a:p>
          <a:p>
            <a:pPr>
              <a:buFontTx/>
              <a:buChar char="-"/>
              <a:tabLst>
                <a:tab pos="457200" algn="l"/>
              </a:tabLst>
            </a:pPr>
            <a:r>
              <a:rPr lang="en-US" altLang="zh-TW" sz="2000" b="1">
                <a:solidFill>
                  <a:srgbClr val="CC3300"/>
                </a:solidFill>
                <a:latin typeface="Arial" pitchFamily="34" charset="0"/>
                <a:ea typeface="新細明體" pitchFamily="18" charset="-120"/>
              </a:rPr>
              <a:t>Short Christological Litany</a:t>
            </a:r>
          </a:p>
          <a:p>
            <a:pPr>
              <a:tabLst>
                <a:tab pos="457200" algn="l"/>
              </a:tabLst>
            </a:pPr>
            <a:r>
              <a:rPr lang="en-US" altLang="zh-TW" sz="2000" b="1">
                <a:solidFill>
                  <a:srgbClr val="CC3300"/>
                </a:solidFill>
                <a:latin typeface="Arial" pitchFamily="34" charset="0"/>
                <a:ea typeface="新細明體" pitchFamily="18" charset="-120"/>
              </a:rPr>
              <a:t>- Gloria</a:t>
            </a:r>
          </a:p>
          <a:p>
            <a:pPr>
              <a:buFontTx/>
              <a:buChar char="-"/>
              <a:tabLst>
                <a:tab pos="457200" algn="l"/>
              </a:tabLst>
            </a:pPr>
            <a:r>
              <a:rPr lang="zh-TW" altLang="en-US" sz="2000" b="1">
                <a:solidFill>
                  <a:srgbClr val="CC3300"/>
                </a:solidFill>
                <a:latin typeface="Arial" pitchFamily="34" charset="0"/>
                <a:ea typeface="新細明體" pitchFamily="18" charset="-120"/>
              </a:rPr>
              <a:t> </a:t>
            </a:r>
            <a:r>
              <a:rPr lang="en-US" altLang="zh-TW" sz="2000" b="1">
                <a:solidFill>
                  <a:srgbClr val="CC3300"/>
                </a:solidFill>
                <a:latin typeface="Arial" pitchFamily="34" charset="0"/>
                <a:ea typeface="新細明體" pitchFamily="18" charset="-120"/>
              </a:rPr>
              <a:t>Opening Prayer</a:t>
            </a:r>
          </a:p>
          <a:p>
            <a:pPr>
              <a:tabLst>
                <a:tab pos="457200" algn="l"/>
              </a:tabLst>
            </a:pPr>
            <a:endParaRPr lang="en-US" altLang="zh-TW" sz="2000" b="1">
              <a:solidFill>
                <a:srgbClr val="CC3300"/>
              </a:solidFill>
              <a:latin typeface="Arial" pitchFamily="34" charset="0"/>
              <a:ea typeface="新細明體" pitchFamily="18" charset="-120"/>
            </a:endParaRPr>
          </a:p>
          <a:p>
            <a:pPr>
              <a:tabLst>
                <a:tab pos="457200" algn="l"/>
              </a:tabLst>
            </a:pPr>
            <a:endParaRPr lang="en-US" altLang="zh-TW" sz="2000" b="1">
              <a:solidFill>
                <a:srgbClr val="CC3300"/>
              </a:solidFill>
              <a:latin typeface="Arial" pitchFamily="34" charset="0"/>
              <a:ea typeface="新細明體" pitchFamily="18" charset="-120"/>
            </a:endParaRPr>
          </a:p>
          <a:p>
            <a:pPr>
              <a:tabLst>
                <a:tab pos="457200" algn="l"/>
              </a:tabLst>
            </a:pPr>
            <a:endParaRPr lang="en-US" altLang="zh-TW" sz="2000" b="1">
              <a:solidFill>
                <a:srgbClr val="CC3300"/>
              </a:solidFill>
              <a:latin typeface="Arial" pitchFamily="34" charset="0"/>
              <a:ea typeface="新細明體" pitchFamily="18" charset="-120"/>
            </a:endParaRPr>
          </a:p>
        </p:txBody>
      </p:sp>
      <p:sp>
        <p:nvSpPr>
          <p:cNvPr id="3077" name="Rectangle 5"/>
          <p:cNvSpPr>
            <a:spLocks noChangeArrowheads="1"/>
          </p:cNvSpPr>
          <p:nvPr>
            <p:custDataLst>
              <p:tags r:id="rId3"/>
            </p:custDataLst>
          </p:nvPr>
        </p:nvSpPr>
        <p:spPr bwMode="auto">
          <a:xfrm>
            <a:off x="914400" y="990600"/>
            <a:ext cx="3259138" cy="400050"/>
          </a:xfrm>
          <a:prstGeom prst="rect">
            <a:avLst/>
          </a:prstGeom>
          <a:noFill/>
          <a:ln w="9525">
            <a:noFill/>
            <a:miter lim="800000"/>
            <a:headEnd/>
            <a:tailEnd/>
          </a:ln>
        </p:spPr>
        <p:txBody>
          <a:bodyPr wrap="none">
            <a:spAutoFit/>
          </a:bodyPr>
          <a:lstStyle/>
          <a:p>
            <a:r>
              <a:rPr lang="en-US" altLang="zh-TW" sz="2000" b="1" u="sng">
                <a:solidFill>
                  <a:srgbClr val="0000FF"/>
                </a:solidFill>
                <a:latin typeface="Arial" pitchFamily="34" charset="0"/>
                <a:ea typeface="新細明體" pitchFamily="18" charset="-120"/>
              </a:rPr>
              <a:t>THE  GATHERING  RITES</a:t>
            </a:r>
          </a:p>
        </p:txBody>
      </p:sp>
      <p:pic>
        <p:nvPicPr>
          <p:cNvPr id="8" name="Content Placeholder 7" descr="gathering for worship.jpg"/>
          <p:cNvPicPr>
            <a:picLocks noGrp="1" noChangeAspect="1"/>
          </p:cNvPicPr>
          <p:nvPr>
            <p:ph/>
            <p:custDataLst>
              <p:tags r:id="rId4"/>
            </p:custDataLst>
          </p:nvPr>
        </p:nvPicPr>
        <p:blipFill>
          <a:blip r:embed="rId8" cstate="email"/>
          <a:stretch>
            <a:fillRect/>
          </a:stretch>
        </p:blipFill>
        <p:spPr>
          <a:xfrm>
            <a:off x="5867400" y="3962400"/>
            <a:ext cx="3048000" cy="2540000"/>
          </a:xfrm>
          <a:effectLst>
            <a:softEdge rad="112500"/>
          </a:effectLst>
        </p:spPr>
      </p:pic>
      <p:sp>
        <p:nvSpPr>
          <p:cNvPr id="7" name="文字方塊 6"/>
          <p:cNvSpPr txBox="1">
            <a:spLocks noChangeArrowheads="1"/>
          </p:cNvSpPr>
          <p:nvPr/>
        </p:nvSpPr>
        <p:spPr bwMode="auto">
          <a:xfrm>
            <a:off x="6096000" y="914400"/>
            <a:ext cx="3048000" cy="554038"/>
          </a:xfrm>
          <a:prstGeom prst="rect">
            <a:avLst/>
          </a:prstGeom>
          <a:noFill/>
          <a:ln w="9525">
            <a:noFill/>
            <a:miter lim="800000"/>
            <a:headEnd/>
            <a:tailEnd/>
          </a:ln>
        </p:spPr>
        <p:txBody>
          <a:bodyPr>
            <a:spAutoFit/>
          </a:bodyPr>
          <a:lstStyle/>
          <a:p>
            <a:r>
              <a:rPr lang="zh-TW" altLang="en-US" sz="3000">
                <a:solidFill>
                  <a:srgbClr val="0000FF"/>
                </a:solidFill>
                <a:latin typeface="華康中黑體" pitchFamily="49" charset="-120"/>
                <a:ea typeface="華康中黑體" pitchFamily="49" charset="-120"/>
              </a:rPr>
              <a:t>聚集儀式</a:t>
            </a:r>
          </a:p>
        </p:txBody>
      </p:sp>
      <p:sp>
        <p:nvSpPr>
          <p:cNvPr id="10" name="文字方塊 9"/>
          <p:cNvSpPr txBox="1">
            <a:spLocks noChangeArrowheads="1"/>
          </p:cNvSpPr>
          <p:nvPr/>
        </p:nvSpPr>
        <p:spPr bwMode="auto">
          <a:xfrm>
            <a:off x="4572000" y="1447800"/>
            <a:ext cx="3810000" cy="3140075"/>
          </a:xfrm>
          <a:prstGeom prst="rect">
            <a:avLst/>
          </a:prstGeom>
          <a:noFill/>
          <a:ln w="9525">
            <a:noFill/>
            <a:miter lim="800000"/>
            <a:headEnd/>
            <a:tailEnd/>
          </a:ln>
        </p:spPr>
        <p:txBody>
          <a:bodyPr>
            <a:spAutoFit/>
          </a:bodyPr>
          <a:lstStyle/>
          <a:p>
            <a:pPr marL="361950" indent="-361950"/>
            <a:r>
              <a:rPr lang="zh-TW" altLang="en-US" sz="2200">
                <a:solidFill>
                  <a:srgbClr val="CC3300"/>
                </a:solidFill>
                <a:latin typeface="Arial" pitchFamily="34" charset="0"/>
                <a:ea typeface="華康中黑體" pitchFamily="49" charset="-120"/>
              </a:rPr>
              <a:t>－進堂遊行／  </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    進堂詠</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－（向祭台）致敬</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－劃十字聖號</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－致候</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－懺悔禮</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－簡短向基督呼救的禱文</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－光榮頌</a:t>
            </a:r>
            <a:endParaRPr lang="en-US" altLang="zh-TW" sz="2200">
              <a:solidFill>
                <a:srgbClr val="CC3300"/>
              </a:solidFill>
              <a:latin typeface="Arial" pitchFamily="34" charset="0"/>
              <a:ea typeface="華康中黑體" pitchFamily="49" charset="-120"/>
            </a:endParaRPr>
          </a:p>
          <a:p>
            <a:pPr marL="361950" indent="-361950"/>
            <a:r>
              <a:rPr lang="zh-TW" altLang="en-US" sz="2200">
                <a:solidFill>
                  <a:srgbClr val="CC3300"/>
                </a:solidFill>
                <a:latin typeface="Arial" pitchFamily="34" charset="0"/>
                <a:ea typeface="華康中黑體" pitchFamily="49" charset="-120"/>
              </a:rPr>
              <a:t>－集禱經</a:t>
            </a:r>
          </a:p>
        </p:txBody>
      </p:sp>
      <p:sp>
        <p:nvSpPr>
          <p:cNvPr id="19463" name="Rectangle 7"/>
          <p:cNvSpPr>
            <a:spLocks noChangeArrowheads="1"/>
          </p:cNvSpPr>
          <p:nvPr>
            <p:custDataLst>
              <p:tags r:id="rId5"/>
            </p:custDataLst>
          </p:nvPr>
        </p:nvSpPr>
        <p:spPr bwMode="auto">
          <a:xfrm>
            <a:off x="228600" y="0"/>
            <a:ext cx="47244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a:t>
            </a:r>
            <a:r>
              <a:rPr lang="zh-TW" altLang="en-US" sz="2800" b="1">
                <a:solidFill>
                  <a:srgbClr val="FFFFFF"/>
                </a:solidFill>
                <a:latin typeface="Arial" pitchFamily="34" charset="0"/>
                <a:ea typeface="新細明體" pitchFamily="18" charset="-120"/>
              </a:rPr>
              <a:t> </a:t>
            </a:r>
            <a:r>
              <a:rPr lang="en-US" altLang="zh-TW" sz="2800" b="1">
                <a:solidFill>
                  <a:srgbClr val="FFFFFF"/>
                </a:solidFill>
                <a:latin typeface="Arial" pitchFamily="34" charset="0"/>
                <a:ea typeface="新細明體" pitchFamily="18" charset="-120"/>
              </a:rPr>
              <a:t>EUCHARISTIC  LITURGY</a:t>
            </a:r>
          </a:p>
        </p:txBody>
      </p:sp>
      <p:sp>
        <p:nvSpPr>
          <p:cNvPr id="19464" name="Rectangle 7"/>
          <p:cNvSpPr>
            <a:spLocks noChangeArrowheads="1"/>
          </p:cNvSpPr>
          <p:nvPr>
            <p:custDataLst>
              <p:tags r:id="rId6"/>
            </p:custDataLst>
          </p:nvPr>
        </p:nvSpPr>
        <p:spPr bwMode="auto">
          <a:xfrm>
            <a:off x="5029200" y="0"/>
            <a:ext cx="39624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afterEffect">
                                  <p:stCondLst>
                                    <p:cond delay="0"/>
                                  </p:stCondLst>
                                  <p:childTnLst>
                                    <p:set>
                                      <p:cBhvr>
                                        <p:cTn id="6" dur="1" fill="hold">
                                          <p:stCondLst>
                                            <p:cond delay="0"/>
                                          </p:stCondLst>
                                        </p:cTn>
                                        <p:tgtEl>
                                          <p:spTgt spid="3077"/>
                                        </p:tgtEl>
                                        <p:attrNameLst>
                                          <p:attrName>style.visibility</p:attrName>
                                        </p:attrNameLst>
                                      </p:cBhvr>
                                      <p:to>
                                        <p:strVal val="visible"/>
                                      </p:to>
                                    </p:set>
                                    <p:anim calcmode="lin" valueType="num">
                                      <p:cBhvr>
                                        <p:cTn id="7" dur="5000" fill="hold"/>
                                        <p:tgtEl>
                                          <p:spTgt spid="3077"/>
                                        </p:tgtEl>
                                        <p:attrNameLst>
                                          <p:attrName>ppt_w</p:attrName>
                                        </p:attrNameLst>
                                      </p:cBhvr>
                                      <p:tavLst>
                                        <p:tav tm="0">
                                          <p:val>
                                            <p:strVal val="#ppt_w*0.70"/>
                                          </p:val>
                                        </p:tav>
                                        <p:tav tm="100000">
                                          <p:val>
                                            <p:strVal val="#ppt_w"/>
                                          </p:val>
                                        </p:tav>
                                      </p:tavLst>
                                    </p:anim>
                                    <p:anim calcmode="lin" valueType="num">
                                      <p:cBhvr>
                                        <p:cTn id="8" dur="5000" fill="hold"/>
                                        <p:tgtEl>
                                          <p:spTgt spid="3077"/>
                                        </p:tgtEl>
                                        <p:attrNameLst>
                                          <p:attrName>ppt_h</p:attrName>
                                        </p:attrNameLst>
                                      </p:cBhvr>
                                      <p:tavLst>
                                        <p:tav tm="0">
                                          <p:val>
                                            <p:strVal val="#ppt_h"/>
                                          </p:val>
                                        </p:tav>
                                        <p:tav tm="100000">
                                          <p:val>
                                            <p:strVal val="#ppt_h"/>
                                          </p:val>
                                        </p:tav>
                                      </p:tavLst>
                                    </p:anim>
                                    <p:animEffect transition="in" filter="fade">
                                      <p:cBhvr>
                                        <p:cTn id="9" dur="5000"/>
                                        <p:tgtEl>
                                          <p:spTgt spid="3077"/>
                                        </p:tgtEl>
                                      </p:cBhvr>
                                    </p:animEffect>
                                  </p:childTnLst>
                                </p:cTn>
                              </p:par>
                              <p:par>
                                <p:cTn id="10" presetID="2" presetClass="entr" presetSubtype="2" fill="hold" grpId="0" nodeType="with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2000" fill="hold"/>
                                        <p:tgtEl>
                                          <p:spTgt spid="7"/>
                                        </p:tgtEl>
                                        <p:attrNameLst>
                                          <p:attrName>ppt_x</p:attrName>
                                        </p:attrNameLst>
                                      </p:cBhvr>
                                      <p:tavLst>
                                        <p:tav tm="0">
                                          <p:val>
                                            <p:strVal val="1+#ppt_w/2"/>
                                          </p:val>
                                        </p:tav>
                                        <p:tav tm="100000">
                                          <p:val>
                                            <p:strVal val="#ppt_x"/>
                                          </p:val>
                                        </p:tav>
                                      </p:tavLst>
                                    </p:anim>
                                    <p:anim calcmode="lin" valueType="num">
                                      <p:cBhvr additive="base">
                                        <p:cTn id="13" dur="20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076"/>
                                        </p:tgtEl>
                                        <p:attrNameLst>
                                          <p:attrName>style.visibility</p:attrName>
                                        </p:attrNameLst>
                                      </p:cBhvr>
                                      <p:to>
                                        <p:strVal val="visible"/>
                                      </p:to>
                                    </p:set>
                                    <p:anim calcmode="lin" valueType="num">
                                      <p:cBhvr additive="base">
                                        <p:cTn id="18" dur="5000" fill="hold"/>
                                        <p:tgtEl>
                                          <p:spTgt spid="3076"/>
                                        </p:tgtEl>
                                        <p:attrNameLst>
                                          <p:attrName>ppt_x</p:attrName>
                                        </p:attrNameLst>
                                      </p:cBhvr>
                                      <p:tavLst>
                                        <p:tav tm="0">
                                          <p:val>
                                            <p:strVal val="#ppt_x"/>
                                          </p:val>
                                        </p:tav>
                                        <p:tav tm="100000">
                                          <p:val>
                                            <p:strVal val="#ppt_x"/>
                                          </p:val>
                                        </p:tav>
                                      </p:tavLst>
                                    </p:anim>
                                    <p:anim calcmode="lin" valueType="num">
                                      <p:cBhvr additive="base">
                                        <p:cTn id="19" dur="5000" fill="hold"/>
                                        <p:tgtEl>
                                          <p:spTgt spid="3076"/>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5000"/>
                            </p:stCondLst>
                            <p:childTnLst>
                              <p:par>
                                <p:cTn id="21" presetID="2" presetClass="entr" presetSubtype="2" fill="hold" grpId="0" nodeType="afterEffect">
                                  <p:stCondLst>
                                    <p:cond delay="0"/>
                                  </p:stCondLst>
                                  <p:childTnLst>
                                    <p:set>
                                      <p:cBhvr>
                                        <p:cTn id="22" dur="1" fill="hold">
                                          <p:stCondLst>
                                            <p:cond delay="0"/>
                                          </p:stCondLst>
                                        </p:cTn>
                                        <p:tgtEl>
                                          <p:spTgt spid="10"/>
                                        </p:tgtEl>
                                        <p:attrNameLst>
                                          <p:attrName>style.visibility</p:attrName>
                                        </p:attrNameLst>
                                      </p:cBhvr>
                                      <p:to>
                                        <p:strVal val="visible"/>
                                      </p:to>
                                    </p:set>
                                    <p:anim calcmode="lin" valueType="num">
                                      <p:cBhvr additive="base">
                                        <p:cTn id="23" dur="2000" fill="hold"/>
                                        <p:tgtEl>
                                          <p:spTgt spid="10"/>
                                        </p:tgtEl>
                                        <p:attrNameLst>
                                          <p:attrName>ppt_x</p:attrName>
                                        </p:attrNameLst>
                                      </p:cBhvr>
                                      <p:tavLst>
                                        <p:tav tm="0">
                                          <p:val>
                                            <p:strVal val="1+#ppt_w/2"/>
                                          </p:val>
                                        </p:tav>
                                        <p:tav tm="100000">
                                          <p:val>
                                            <p:strVal val="#ppt_x"/>
                                          </p:val>
                                        </p:tav>
                                      </p:tavLst>
                                    </p:anim>
                                    <p:anim calcmode="lin" valueType="num">
                                      <p:cBhvr additive="base">
                                        <p:cTn id="24" dur="2000" fill="hold"/>
                                        <p:tgtEl>
                                          <p:spTgt spid="10"/>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7000"/>
                            </p:stCondLst>
                            <p:childTnLst>
                              <p:par>
                                <p:cTn id="26" presetID="45" presetClass="entr" presetSubtype="0" fill="hold" nodeType="afterEffect">
                                  <p:stCondLst>
                                    <p:cond delay="0"/>
                                  </p:stCondLst>
                                  <p:iterate type="lt">
                                    <p:tmPct val="10000"/>
                                  </p:iterate>
                                  <p:childTnLst>
                                    <p:set>
                                      <p:cBhvr>
                                        <p:cTn id="27" dur="1" fill="hold">
                                          <p:stCondLst>
                                            <p:cond delay="0"/>
                                          </p:stCondLst>
                                        </p:cTn>
                                        <p:tgtEl>
                                          <p:spTgt spid="8"/>
                                        </p:tgtEl>
                                        <p:attrNameLst>
                                          <p:attrName>style.visibility</p:attrName>
                                        </p:attrNameLst>
                                      </p:cBhvr>
                                      <p:to>
                                        <p:strVal val="visible"/>
                                      </p:to>
                                    </p:set>
                                    <p:animEffect transition="in" filter="fade">
                                      <p:cBhvr>
                                        <p:cTn id="28" dur="5000"/>
                                        <p:tgtEl>
                                          <p:spTgt spid="8"/>
                                        </p:tgtEl>
                                      </p:cBhvr>
                                    </p:animEffect>
                                    <p:anim calcmode="lin" valueType="num">
                                      <p:cBhvr>
                                        <p:cTn id="29" dur="5000" fill="hold"/>
                                        <p:tgtEl>
                                          <p:spTgt spid="8"/>
                                        </p:tgtEl>
                                        <p:attrNameLst>
                                          <p:attrName>ppt_w</p:attrName>
                                        </p:attrNameLst>
                                      </p:cBhvr>
                                      <p:tavLst>
                                        <p:tav tm="0" fmla="#ppt_w*sin(2.5*pi*$)">
                                          <p:val>
                                            <p:fltVal val="0"/>
                                          </p:val>
                                        </p:tav>
                                        <p:tav tm="100000">
                                          <p:val>
                                            <p:fltVal val="1"/>
                                          </p:val>
                                        </p:tav>
                                      </p:tavLst>
                                    </p:anim>
                                    <p:anim calcmode="lin" valueType="num">
                                      <p:cBhvr>
                                        <p:cTn id="30" dur="5000" fill="hold"/>
                                        <p:tgtEl>
                                          <p:spTgt spid="8"/>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6" grpId="0"/>
      <p:bldP spid="3077" grpId="0"/>
      <p:bldP spid="7" grpId="0"/>
      <p:bldP spid="10"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Title 1"/>
          <p:cNvSpPr>
            <a:spLocks noGrp="1"/>
          </p:cNvSpPr>
          <p:nvPr>
            <p:ph type="ctrTitle"/>
            <p:custDataLst>
              <p:tags r:id="rId2"/>
            </p:custDataLst>
          </p:nvPr>
        </p:nvSpPr>
        <p:spPr/>
        <p:txBody>
          <a:bodyPr/>
          <a:lstStyle/>
          <a:p>
            <a:pPr eaLnBrk="1" hangingPunct="1"/>
            <a:endParaRPr lang="zh-TW" altLang="zh-TW" smtClean="0"/>
          </a:p>
        </p:txBody>
      </p:sp>
      <p:sp>
        <p:nvSpPr>
          <p:cNvPr id="20483"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57912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Entrance  Procession</a:t>
            </a:r>
          </a:p>
        </p:txBody>
      </p:sp>
      <p:sp>
        <p:nvSpPr>
          <p:cNvPr id="8" name="TextBox 7"/>
          <p:cNvSpPr txBox="1"/>
          <p:nvPr>
            <p:custDataLst>
              <p:tags r:id="rId6"/>
            </p:custDataLst>
          </p:nvPr>
        </p:nvSpPr>
        <p:spPr>
          <a:xfrm>
            <a:off x="152400" y="1219200"/>
            <a:ext cx="5715000" cy="4186238"/>
          </a:xfrm>
          <a:prstGeom prst="rect">
            <a:avLst/>
          </a:prstGeom>
          <a:noFill/>
        </p:spPr>
        <p:txBody>
          <a:bodyPr>
            <a:spAutoFit/>
          </a:bodyPr>
          <a:lstStyle/>
          <a:p>
            <a:pPr marL="514350" indent="-514350" fontAlgn="auto">
              <a:spcBef>
                <a:spcPts val="0"/>
              </a:spcBef>
              <a:spcAft>
                <a:spcPts val="0"/>
              </a:spcAft>
              <a:defRPr/>
            </a:pPr>
            <a:r>
              <a:rPr lang="en-US" sz="3200" dirty="0">
                <a:solidFill>
                  <a:srgbClr val="FF0000"/>
                </a:solidFill>
                <a:latin typeface="Britannic Bold" pitchFamily="34" charset="0"/>
                <a:cs typeface="+mn-cs"/>
              </a:rPr>
              <a:t>Why do we go in processions?</a:t>
            </a:r>
          </a:p>
          <a:p>
            <a:pPr marL="271463" indent="-271463" fontAlgn="auto">
              <a:spcBef>
                <a:spcPts val="600"/>
              </a:spcBef>
              <a:spcAft>
                <a:spcPts val="0"/>
              </a:spcAft>
              <a:defRPr/>
            </a:pPr>
            <a:r>
              <a:rPr lang="en-US" sz="3200" dirty="0">
                <a:solidFill>
                  <a:srgbClr val="006600"/>
                </a:solidFill>
                <a:latin typeface="Britannic Bold" pitchFamily="34" charset="0"/>
                <a:cs typeface="+mn-cs"/>
              </a:rPr>
              <a:t>What is the difference between Christian processions and many other religious processions?</a:t>
            </a:r>
          </a:p>
          <a:p>
            <a:pPr marL="271463" indent="-271463" fontAlgn="auto">
              <a:spcBef>
                <a:spcPts val="600"/>
              </a:spcBef>
              <a:spcAft>
                <a:spcPts val="0"/>
              </a:spcAft>
              <a:defRPr/>
            </a:pPr>
            <a:r>
              <a:rPr lang="en-US" sz="3200" dirty="0">
                <a:solidFill>
                  <a:srgbClr val="002060"/>
                </a:solidFill>
                <a:latin typeface="Britannic Bold" pitchFamily="34" charset="0"/>
                <a:cs typeface="+mn-cs"/>
              </a:rPr>
              <a:t>What is the theological significance of an entrance procession?</a:t>
            </a:r>
          </a:p>
        </p:txBody>
      </p:sp>
      <p:sp>
        <p:nvSpPr>
          <p:cNvPr id="7" name="文字方塊 6"/>
          <p:cNvSpPr txBox="1">
            <a:spLocks noChangeArrowheads="1"/>
          </p:cNvSpPr>
          <p:nvPr/>
        </p:nvSpPr>
        <p:spPr bwMode="auto">
          <a:xfrm>
            <a:off x="6324600" y="304800"/>
            <a:ext cx="2514600" cy="630238"/>
          </a:xfrm>
          <a:prstGeom prst="rect">
            <a:avLst/>
          </a:prstGeom>
          <a:noFill/>
          <a:ln w="9525">
            <a:noFill/>
            <a:miter lim="800000"/>
            <a:headEnd/>
            <a:tailEnd/>
          </a:ln>
        </p:spPr>
        <p:txBody>
          <a:bodyPr>
            <a:spAutoFit/>
          </a:bodyPr>
          <a:lstStyle/>
          <a:p>
            <a:r>
              <a:rPr lang="zh-TW" altLang="en-US" sz="3500">
                <a:latin typeface="華康中黑體" pitchFamily="49" charset="-120"/>
                <a:ea typeface="華康中黑體" pitchFamily="49" charset="-120"/>
              </a:rPr>
              <a:t>進堂遊行</a:t>
            </a:r>
          </a:p>
        </p:txBody>
      </p:sp>
      <p:sp>
        <p:nvSpPr>
          <p:cNvPr id="9" name="文字方塊 8"/>
          <p:cNvSpPr txBox="1">
            <a:spLocks noChangeArrowheads="1"/>
          </p:cNvSpPr>
          <p:nvPr/>
        </p:nvSpPr>
        <p:spPr bwMode="auto">
          <a:xfrm>
            <a:off x="5867400" y="1295400"/>
            <a:ext cx="2895600" cy="3632200"/>
          </a:xfrm>
          <a:prstGeom prst="rect">
            <a:avLst/>
          </a:prstGeom>
          <a:noFill/>
          <a:ln w="9525">
            <a:noFill/>
            <a:miter lim="800000"/>
            <a:headEnd/>
            <a:tailEnd/>
          </a:ln>
        </p:spPr>
        <p:txBody>
          <a:bodyPr>
            <a:spAutoFit/>
          </a:bodyPr>
          <a:lstStyle/>
          <a:p>
            <a:r>
              <a:rPr lang="zh-TW" altLang="en-US" sz="3000">
                <a:solidFill>
                  <a:srgbClr val="FF0000"/>
                </a:solidFill>
                <a:latin typeface="華康中黑體" pitchFamily="49" charset="-120"/>
                <a:ea typeface="華康中黑體" pitchFamily="49" charset="-120"/>
              </a:rPr>
              <a:t>為什麼遊行進堂？</a:t>
            </a:r>
            <a:endParaRPr lang="en-US" altLang="zh-TW" sz="3000">
              <a:solidFill>
                <a:srgbClr val="FF0000"/>
              </a:solidFill>
              <a:latin typeface="華康中黑體" pitchFamily="49" charset="-120"/>
              <a:ea typeface="華康中黑體" pitchFamily="49" charset="-120"/>
            </a:endParaRPr>
          </a:p>
          <a:p>
            <a:pPr>
              <a:spcBef>
                <a:spcPts val="600"/>
              </a:spcBef>
            </a:pPr>
            <a:r>
              <a:rPr lang="zh-TW" altLang="en-US" sz="3000">
                <a:solidFill>
                  <a:srgbClr val="006600"/>
                </a:solidFill>
                <a:latin typeface="華康中黑體" pitchFamily="49" charset="-120"/>
                <a:ea typeface="華康中黑體" pitchFamily="49" charset="-120"/>
              </a:rPr>
              <a:t>基督徒遊行跟</a:t>
            </a:r>
            <a:endParaRPr lang="en-US" altLang="zh-TW" sz="3000">
              <a:solidFill>
                <a:srgbClr val="006600"/>
              </a:solidFill>
              <a:latin typeface="華康中黑體" pitchFamily="49" charset="-120"/>
              <a:ea typeface="華康中黑體" pitchFamily="49" charset="-120"/>
            </a:endParaRPr>
          </a:p>
          <a:p>
            <a:r>
              <a:rPr lang="zh-TW" altLang="en-US" sz="3000">
                <a:solidFill>
                  <a:srgbClr val="006600"/>
                </a:solidFill>
                <a:latin typeface="華康中黑體" pitchFamily="49" charset="-120"/>
                <a:ea typeface="華康中黑體" pitchFamily="49" charset="-120"/>
              </a:rPr>
              <a:t>其他宗教的遊行有什麼分別？</a:t>
            </a:r>
            <a:endParaRPr lang="en-US" altLang="zh-TW" sz="3000">
              <a:solidFill>
                <a:srgbClr val="006600"/>
              </a:solidFill>
              <a:latin typeface="華康中黑體" pitchFamily="49" charset="-120"/>
              <a:ea typeface="華康中黑體" pitchFamily="49" charset="-120"/>
            </a:endParaRPr>
          </a:p>
          <a:p>
            <a:pPr>
              <a:spcBef>
                <a:spcPts val="600"/>
              </a:spcBef>
            </a:pPr>
            <a:endParaRPr lang="en-US" altLang="zh-TW" sz="3000">
              <a:solidFill>
                <a:srgbClr val="0000FF"/>
              </a:solidFill>
              <a:latin typeface="華康中黑體" pitchFamily="49" charset="-120"/>
              <a:ea typeface="華康中黑體" pitchFamily="49" charset="-120"/>
            </a:endParaRPr>
          </a:p>
          <a:p>
            <a:pPr>
              <a:spcBef>
                <a:spcPts val="600"/>
              </a:spcBef>
            </a:pPr>
            <a:r>
              <a:rPr lang="zh-TW" altLang="en-US" sz="3000">
                <a:solidFill>
                  <a:srgbClr val="002060"/>
                </a:solidFill>
                <a:latin typeface="華康中黑體" pitchFamily="49" charset="-120"/>
                <a:ea typeface="華康中黑體" pitchFamily="49" charset="-120"/>
              </a:rPr>
              <a:t>進堂遊行有何神學意義？</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par>
                                <p:cTn id="14" presetID="2" presetClass="entr" presetSubtype="1"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1000" fill="hold"/>
                                        <p:tgtEl>
                                          <p:spTgt spid="7"/>
                                        </p:tgtEl>
                                        <p:attrNameLst>
                                          <p:attrName>ppt_x</p:attrName>
                                        </p:attrNameLst>
                                      </p:cBhvr>
                                      <p:tavLst>
                                        <p:tav tm="0">
                                          <p:val>
                                            <p:strVal val="#ppt_x"/>
                                          </p:val>
                                        </p:tav>
                                        <p:tav tm="100000">
                                          <p:val>
                                            <p:strVal val="#ppt_x"/>
                                          </p:val>
                                        </p:tav>
                                      </p:tavLst>
                                    </p:anim>
                                    <p:anim calcmode="lin" valueType="num">
                                      <p:cBhvr additive="base">
                                        <p:cTn id="17" dur="1000" fill="hold"/>
                                        <p:tgtEl>
                                          <p:spTgt spid="7"/>
                                        </p:tgtEl>
                                        <p:attrNameLst>
                                          <p:attrName>ppt_y</p:attrName>
                                        </p:attrNameLst>
                                      </p:cBhvr>
                                      <p:tavLst>
                                        <p:tav tm="0">
                                          <p:val>
                                            <p:strVal val="0-#ppt_h/2"/>
                                          </p:val>
                                        </p:tav>
                                        <p:tav tm="100000">
                                          <p:val>
                                            <p:strVal val="#ppt_y"/>
                                          </p:val>
                                        </p:tav>
                                      </p:tavLst>
                                    </p:anim>
                                  </p:childTnLst>
                                </p:cTn>
                              </p:par>
                            </p:childTnLst>
                          </p:cTn>
                        </p:par>
                        <p:par>
                          <p:cTn id="18" fill="hold" nodeType="afterGroup">
                            <p:stCondLst>
                              <p:cond delay="3500"/>
                            </p:stCondLst>
                            <p:childTnLst>
                              <p:par>
                                <p:cTn id="19" presetID="10" presetClass="entr" presetSubtype="0"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fade">
                                      <p:cBhvr>
                                        <p:cTn id="21" dur="2000"/>
                                        <p:tgtEl>
                                          <p:spTgt spid="8">
                                            <p:txEl>
                                              <p:pRg st="0" end="0"/>
                                            </p:txEl>
                                          </p:spTgt>
                                        </p:tgtEl>
                                      </p:cBhvr>
                                    </p:animEffect>
                                  </p:childTnLst>
                                </p:cTn>
                              </p:par>
                            </p:childTnLst>
                          </p:cTn>
                        </p:par>
                        <p:par>
                          <p:cTn id="22" fill="hold" nodeType="afterGroup">
                            <p:stCondLst>
                              <p:cond delay="5500"/>
                            </p:stCondLst>
                            <p:childTnLst>
                              <p:par>
                                <p:cTn id="23" presetID="10" presetClass="entr" presetSubtype="0" fill="hold" nodeType="after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fade">
                                      <p:cBhvr>
                                        <p:cTn id="25" dur="2000"/>
                                        <p:tgtEl>
                                          <p:spTgt spid="8">
                                            <p:txEl>
                                              <p:pRg st="1" end="1"/>
                                            </p:txEl>
                                          </p:spTgt>
                                        </p:tgtEl>
                                      </p:cBhvr>
                                    </p:animEffect>
                                  </p:childTnLst>
                                </p:cTn>
                              </p:par>
                            </p:childTnLst>
                          </p:cTn>
                        </p:par>
                        <p:par>
                          <p:cTn id="26" fill="hold" nodeType="afterGroup">
                            <p:stCondLst>
                              <p:cond delay="7500"/>
                            </p:stCondLst>
                            <p:childTnLst>
                              <p:par>
                                <p:cTn id="27" presetID="10" presetClass="entr" presetSubtype="0" fill="hold" nodeType="after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Effect transition="in" filter="fade">
                                      <p:cBhvr>
                                        <p:cTn id="29" dur="2000"/>
                                        <p:tgtEl>
                                          <p:spTgt spid="8">
                                            <p:txEl>
                                              <p:pRg st="2" end="2"/>
                                            </p:txEl>
                                          </p:spTgt>
                                        </p:tgtEl>
                                      </p:cBhvr>
                                    </p:animEffect>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1000" fill="hold"/>
                                        <p:tgtEl>
                                          <p:spTgt spid="9"/>
                                        </p:tgtEl>
                                        <p:attrNameLst>
                                          <p:attrName>ppt_x</p:attrName>
                                        </p:attrNameLst>
                                      </p:cBhvr>
                                      <p:tavLst>
                                        <p:tav tm="0">
                                          <p:val>
                                            <p:strVal val="#ppt_x"/>
                                          </p:val>
                                        </p:tav>
                                        <p:tav tm="100000">
                                          <p:val>
                                            <p:strVal val="#ppt_x"/>
                                          </p:val>
                                        </p:tav>
                                      </p:tavLst>
                                    </p:anim>
                                    <p:anim calcmode="lin" valueType="num">
                                      <p:cBhvr additive="base">
                                        <p:cTn id="35"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p:cNvSpPr>
            <a:spLocks noGrp="1"/>
          </p:cNvSpPr>
          <p:nvPr>
            <p:ph type="ctrTitle"/>
            <p:custDataLst>
              <p:tags r:id="rId2"/>
            </p:custDataLst>
          </p:nvPr>
        </p:nvSpPr>
        <p:spPr/>
        <p:txBody>
          <a:bodyPr/>
          <a:lstStyle/>
          <a:p>
            <a:pPr eaLnBrk="1" hangingPunct="1"/>
            <a:endParaRPr lang="zh-TW" altLang="zh-TW" smtClean="0"/>
          </a:p>
        </p:txBody>
      </p:sp>
      <p:sp>
        <p:nvSpPr>
          <p:cNvPr id="21507"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58674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Entrance  Procession</a:t>
            </a:r>
          </a:p>
        </p:txBody>
      </p:sp>
      <p:sp>
        <p:nvSpPr>
          <p:cNvPr id="8" name="TextBox 7"/>
          <p:cNvSpPr txBox="1">
            <a:spLocks noChangeArrowheads="1"/>
          </p:cNvSpPr>
          <p:nvPr>
            <p:custDataLst>
              <p:tags r:id="rId6"/>
            </p:custDataLst>
          </p:nvPr>
        </p:nvSpPr>
        <p:spPr bwMode="auto">
          <a:xfrm>
            <a:off x="381000" y="1003300"/>
            <a:ext cx="5181600" cy="4186238"/>
          </a:xfrm>
          <a:prstGeom prst="rect">
            <a:avLst/>
          </a:prstGeom>
          <a:noFill/>
          <a:ln w="9525">
            <a:noFill/>
            <a:miter lim="800000"/>
            <a:headEnd/>
            <a:tailEnd/>
          </a:ln>
        </p:spPr>
        <p:txBody>
          <a:bodyPr>
            <a:spAutoFit/>
          </a:bodyPr>
          <a:lstStyle/>
          <a:p>
            <a:pPr marL="361950" indent="-361950"/>
            <a:r>
              <a:rPr lang="en-US" altLang="zh-TW" sz="3200">
                <a:solidFill>
                  <a:srgbClr val="002060"/>
                </a:solidFill>
                <a:latin typeface="Britannic Bold" pitchFamily="34" charset="0"/>
              </a:rPr>
              <a:t>There was no entrance procession in the first century ritual of the breaking of the Bread.</a:t>
            </a:r>
          </a:p>
          <a:p>
            <a:pPr marL="361950" indent="-361950">
              <a:spcBef>
                <a:spcPts val="600"/>
              </a:spcBef>
              <a:spcAft>
                <a:spcPts val="600"/>
              </a:spcAft>
            </a:pPr>
            <a:r>
              <a:rPr lang="en-US" altLang="zh-TW" sz="3200">
                <a:solidFill>
                  <a:srgbClr val="FF0000"/>
                </a:solidFill>
                <a:latin typeface="Britannic Bold" pitchFamily="34" charset="0"/>
              </a:rPr>
              <a:t>Why?</a:t>
            </a:r>
          </a:p>
          <a:p>
            <a:pPr marL="361950" indent="-361950"/>
            <a:r>
              <a:rPr lang="en-US" altLang="zh-TW" sz="3200">
                <a:latin typeface="Britannic Bold" pitchFamily="34" charset="0"/>
              </a:rPr>
              <a:t>When did we start an entrance procession like the one we have today?</a:t>
            </a:r>
          </a:p>
        </p:txBody>
      </p:sp>
      <p:sp>
        <p:nvSpPr>
          <p:cNvPr id="7" name="文字方塊 6"/>
          <p:cNvSpPr txBox="1">
            <a:spLocks noChangeArrowheads="1"/>
          </p:cNvSpPr>
          <p:nvPr/>
        </p:nvSpPr>
        <p:spPr bwMode="auto">
          <a:xfrm>
            <a:off x="6324600" y="304800"/>
            <a:ext cx="2514600" cy="630238"/>
          </a:xfrm>
          <a:prstGeom prst="rect">
            <a:avLst/>
          </a:prstGeom>
          <a:noFill/>
          <a:ln w="9525">
            <a:noFill/>
            <a:miter lim="800000"/>
            <a:headEnd/>
            <a:tailEnd/>
          </a:ln>
        </p:spPr>
        <p:txBody>
          <a:bodyPr>
            <a:spAutoFit/>
          </a:bodyPr>
          <a:lstStyle/>
          <a:p>
            <a:r>
              <a:rPr lang="zh-TW" altLang="en-US" sz="3500">
                <a:latin typeface="華康中黑體" pitchFamily="49" charset="-120"/>
                <a:ea typeface="華康中黑體" pitchFamily="49" charset="-120"/>
              </a:rPr>
              <a:t>進堂遊行</a:t>
            </a:r>
          </a:p>
        </p:txBody>
      </p:sp>
      <p:sp>
        <p:nvSpPr>
          <p:cNvPr id="9" name="文字方塊 8"/>
          <p:cNvSpPr txBox="1">
            <a:spLocks noChangeArrowheads="1"/>
          </p:cNvSpPr>
          <p:nvPr/>
        </p:nvSpPr>
        <p:spPr bwMode="auto">
          <a:xfrm>
            <a:off x="5562600" y="1524000"/>
            <a:ext cx="3276600" cy="3170238"/>
          </a:xfrm>
          <a:prstGeom prst="rect">
            <a:avLst/>
          </a:prstGeom>
          <a:noFill/>
          <a:ln w="9525">
            <a:noFill/>
            <a:miter lim="800000"/>
            <a:headEnd/>
            <a:tailEnd/>
          </a:ln>
        </p:spPr>
        <p:txBody>
          <a:bodyPr>
            <a:spAutoFit/>
          </a:bodyPr>
          <a:lstStyle/>
          <a:p>
            <a:r>
              <a:rPr lang="zh-TW" altLang="en-US" sz="3000">
                <a:solidFill>
                  <a:srgbClr val="002060"/>
                </a:solidFill>
                <a:ea typeface="華康中黑體" pitchFamily="49" charset="-120"/>
              </a:rPr>
              <a:t>第一世紀的擘餅禮並沒有進堂遊行。</a:t>
            </a:r>
            <a:endParaRPr lang="en-US" altLang="zh-TW" sz="3000">
              <a:solidFill>
                <a:srgbClr val="002060"/>
              </a:solidFill>
              <a:ea typeface="華康中黑體" pitchFamily="49" charset="-120"/>
            </a:endParaRPr>
          </a:p>
          <a:p>
            <a:endParaRPr lang="en-US" altLang="zh-TW" sz="3000">
              <a:solidFill>
                <a:srgbClr val="002060"/>
              </a:solidFill>
              <a:ea typeface="華康中黑體" pitchFamily="49" charset="-120"/>
            </a:endParaRPr>
          </a:p>
          <a:p>
            <a:pPr>
              <a:spcBef>
                <a:spcPts val="1200"/>
              </a:spcBef>
              <a:spcAft>
                <a:spcPts val="1200"/>
              </a:spcAft>
            </a:pPr>
            <a:r>
              <a:rPr lang="zh-TW" altLang="en-US" sz="3000">
                <a:solidFill>
                  <a:srgbClr val="FF0000"/>
                </a:solidFill>
                <a:ea typeface="華康中黑體" pitchFamily="49" charset="-120"/>
              </a:rPr>
              <a:t>為什麼？</a:t>
            </a:r>
            <a:endParaRPr lang="en-US" altLang="zh-TW" sz="3000">
              <a:solidFill>
                <a:srgbClr val="FF0000"/>
              </a:solidFill>
              <a:ea typeface="華康中黑體" pitchFamily="49" charset="-120"/>
            </a:endParaRPr>
          </a:p>
          <a:p>
            <a:r>
              <a:rPr lang="zh-TW" altLang="en-US" sz="3000">
                <a:ea typeface="華康中黑體" pitchFamily="49" charset="-120"/>
              </a:rPr>
              <a:t>我們何時開始有好像今天的進堂遊行？</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2"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4000"/>
                            </p:stCondLst>
                            <p:childTnLst>
                              <p:par>
                                <p:cTn id="20" presetID="10" presetClass="entr" presetSubtype="0" fill="hold" nodeType="after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2000"/>
                                        <p:tgtEl>
                                          <p:spTgt spid="8">
                                            <p:txEl>
                                              <p:pRg st="0" end="0"/>
                                            </p:txEl>
                                          </p:spTgt>
                                        </p:tgtEl>
                                      </p:cBhvr>
                                    </p:animEffect>
                                  </p:childTnLst>
                                </p:cTn>
                              </p:par>
                            </p:childTnLst>
                          </p:cTn>
                        </p:par>
                        <p:par>
                          <p:cTn id="23" fill="hold" nodeType="afterGroup">
                            <p:stCondLst>
                              <p:cond delay="6000"/>
                            </p:stCondLst>
                            <p:childTnLst>
                              <p:par>
                                <p:cTn id="24" presetID="10" presetClass="entr" presetSubtype="0" fill="hold" nodeType="afterEffect">
                                  <p:stCondLst>
                                    <p:cond delay="0"/>
                                  </p:stCondLst>
                                  <p:childTnLst>
                                    <p:set>
                                      <p:cBhvr>
                                        <p:cTn id="25" dur="1" fill="hold">
                                          <p:stCondLst>
                                            <p:cond delay="0"/>
                                          </p:stCondLst>
                                        </p:cTn>
                                        <p:tgtEl>
                                          <p:spTgt spid="8">
                                            <p:txEl>
                                              <p:pRg st="1" end="1"/>
                                            </p:txEl>
                                          </p:spTgt>
                                        </p:tgtEl>
                                        <p:attrNameLst>
                                          <p:attrName>style.visibility</p:attrName>
                                        </p:attrNameLst>
                                      </p:cBhvr>
                                      <p:to>
                                        <p:strVal val="visible"/>
                                      </p:to>
                                    </p:set>
                                    <p:animEffect transition="in" filter="fade">
                                      <p:cBhvr>
                                        <p:cTn id="26" dur="2000"/>
                                        <p:tgtEl>
                                          <p:spTgt spid="8">
                                            <p:txEl>
                                              <p:pRg st="1" end="1"/>
                                            </p:txEl>
                                          </p:spTgt>
                                        </p:tgtEl>
                                      </p:cBhvr>
                                    </p:animEffect>
                                  </p:childTnLst>
                                </p:cTn>
                              </p:par>
                            </p:childTnLst>
                          </p:cTn>
                        </p:par>
                        <p:par>
                          <p:cTn id="27" fill="hold" nodeType="afterGroup">
                            <p:stCondLst>
                              <p:cond delay="8000"/>
                            </p:stCondLst>
                            <p:childTnLst>
                              <p:par>
                                <p:cTn id="28" presetID="10" presetClass="entr" presetSubtype="0" fill="hold" nodeType="afterEffect">
                                  <p:stCondLst>
                                    <p:cond delay="0"/>
                                  </p:stCondLst>
                                  <p:childTnLst>
                                    <p:set>
                                      <p:cBhvr>
                                        <p:cTn id="29" dur="1" fill="hold">
                                          <p:stCondLst>
                                            <p:cond delay="0"/>
                                          </p:stCondLst>
                                        </p:cTn>
                                        <p:tgtEl>
                                          <p:spTgt spid="8">
                                            <p:txEl>
                                              <p:pRg st="2" end="2"/>
                                            </p:txEl>
                                          </p:spTgt>
                                        </p:tgtEl>
                                        <p:attrNameLst>
                                          <p:attrName>style.visibility</p:attrName>
                                        </p:attrNameLst>
                                      </p:cBhvr>
                                      <p:to>
                                        <p:strVal val="visible"/>
                                      </p:to>
                                    </p:set>
                                    <p:animEffect transition="in" filter="fade">
                                      <p:cBhvr>
                                        <p:cTn id="30" dur="2000"/>
                                        <p:tgtEl>
                                          <p:spTgt spid="8">
                                            <p:txEl>
                                              <p:pRg st="2" end="2"/>
                                            </p:txEl>
                                          </p:spTgt>
                                        </p:tgtEl>
                                      </p:cBhvr>
                                    </p:animEffect>
                                  </p:childTnLst>
                                </p:cTn>
                              </p:par>
                            </p:childTnLst>
                          </p:cTn>
                        </p:par>
                        <p:par>
                          <p:cTn id="31" fill="hold" nodeType="afterGroup">
                            <p:stCondLst>
                              <p:cond delay="10000"/>
                            </p:stCondLst>
                            <p:childTnLst>
                              <p:par>
                                <p:cTn id="32" presetID="2" presetClass="entr" presetSubtype="2" fill="hold" grpId="0" nodeType="afterEffect">
                                  <p:stCondLst>
                                    <p:cond delay="0"/>
                                  </p:stCondLst>
                                  <p:childTnLst>
                                    <p:set>
                                      <p:cBhvr>
                                        <p:cTn id="33" dur="1" fill="hold">
                                          <p:stCondLst>
                                            <p:cond delay="0"/>
                                          </p:stCondLst>
                                        </p:cTn>
                                        <p:tgtEl>
                                          <p:spTgt spid="9"/>
                                        </p:tgtEl>
                                        <p:attrNameLst>
                                          <p:attrName>style.visibility</p:attrName>
                                        </p:attrNameLst>
                                      </p:cBhvr>
                                      <p:to>
                                        <p:strVal val="visible"/>
                                      </p:to>
                                    </p:set>
                                    <p:anim calcmode="lin" valueType="num">
                                      <p:cBhvr additive="base">
                                        <p:cTn id="34" dur="500" fill="hold"/>
                                        <p:tgtEl>
                                          <p:spTgt spid="9"/>
                                        </p:tgtEl>
                                        <p:attrNameLst>
                                          <p:attrName>ppt_x</p:attrName>
                                        </p:attrNameLst>
                                      </p:cBhvr>
                                      <p:tavLst>
                                        <p:tav tm="0">
                                          <p:val>
                                            <p:strVal val="1+#ppt_w/2"/>
                                          </p:val>
                                        </p:tav>
                                        <p:tav tm="100000">
                                          <p:val>
                                            <p:strVal val="#ppt_x"/>
                                          </p:val>
                                        </p:tav>
                                      </p:tavLst>
                                    </p:anim>
                                    <p:anim calcmode="lin" valueType="num">
                                      <p:cBhvr additive="base">
                                        <p:cTn id="35"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ctrTitle"/>
            <p:custDataLst>
              <p:tags r:id="rId2"/>
            </p:custDataLst>
          </p:nvPr>
        </p:nvSpPr>
        <p:spPr/>
        <p:txBody>
          <a:bodyPr/>
          <a:lstStyle/>
          <a:p>
            <a:pPr eaLnBrk="1" hangingPunct="1"/>
            <a:endParaRPr lang="zh-TW" altLang="zh-TW" smtClean="0"/>
          </a:p>
        </p:txBody>
      </p:sp>
      <p:sp>
        <p:nvSpPr>
          <p:cNvPr id="22531"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58674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Entrance  Procession</a:t>
            </a:r>
          </a:p>
        </p:txBody>
      </p:sp>
      <p:sp>
        <p:nvSpPr>
          <p:cNvPr id="8" name="TextBox 7"/>
          <p:cNvSpPr txBox="1">
            <a:spLocks noChangeArrowheads="1"/>
          </p:cNvSpPr>
          <p:nvPr>
            <p:custDataLst>
              <p:tags r:id="rId6"/>
            </p:custDataLst>
          </p:nvPr>
        </p:nvSpPr>
        <p:spPr bwMode="auto">
          <a:xfrm>
            <a:off x="381000" y="1447800"/>
            <a:ext cx="5791200" cy="4032250"/>
          </a:xfrm>
          <a:prstGeom prst="rect">
            <a:avLst/>
          </a:prstGeom>
          <a:noFill/>
          <a:ln w="9525">
            <a:noFill/>
            <a:miter lim="800000"/>
            <a:headEnd/>
            <a:tailEnd/>
          </a:ln>
        </p:spPr>
        <p:txBody>
          <a:bodyPr>
            <a:spAutoFit/>
          </a:bodyPr>
          <a:lstStyle/>
          <a:p>
            <a:pPr marL="361950" indent="-361950"/>
            <a:r>
              <a:rPr lang="en-US" altLang="zh-TW" sz="3200">
                <a:latin typeface="Britannic Bold" pitchFamily="34" charset="0"/>
              </a:rPr>
              <a:t>It is in the middle of the fourth century.</a:t>
            </a:r>
          </a:p>
          <a:p>
            <a:pPr marL="361950" indent="-361950"/>
            <a:endParaRPr lang="en-US" altLang="zh-TW" sz="3200">
              <a:latin typeface="Britannic Bold" pitchFamily="34" charset="0"/>
            </a:endParaRPr>
          </a:p>
          <a:p>
            <a:pPr marL="361950" indent="-361950"/>
            <a:r>
              <a:rPr lang="en-US" altLang="zh-TW" sz="3200">
                <a:latin typeface="Britannic Bold" pitchFamily="34" charset="0"/>
              </a:rPr>
              <a:t>What is the biblical foundation for processions in the Old Testament?</a:t>
            </a:r>
          </a:p>
          <a:p>
            <a:pPr marL="361950" indent="-361950"/>
            <a:endParaRPr lang="en-US" altLang="zh-TW" sz="3200">
              <a:latin typeface="Britannic Bold" pitchFamily="34" charset="0"/>
            </a:endParaRPr>
          </a:p>
          <a:p>
            <a:pPr marL="361950" indent="-361950"/>
            <a:endParaRPr lang="en-US" altLang="zh-TW" sz="3200">
              <a:latin typeface="Britannic Bold" pitchFamily="34" charset="0"/>
            </a:endParaRPr>
          </a:p>
        </p:txBody>
      </p:sp>
      <p:sp>
        <p:nvSpPr>
          <p:cNvPr id="7" name="文字方塊 6"/>
          <p:cNvSpPr txBox="1">
            <a:spLocks noChangeArrowheads="1"/>
          </p:cNvSpPr>
          <p:nvPr/>
        </p:nvSpPr>
        <p:spPr bwMode="auto">
          <a:xfrm>
            <a:off x="6324600" y="304800"/>
            <a:ext cx="2514600" cy="630238"/>
          </a:xfrm>
          <a:prstGeom prst="rect">
            <a:avLst/>
          </a:prstGeom>
          <a:noFill/>
          <a:ln w="9525">
            <a:noFill/>
            <a:miter lim="800000"/>
            <a:headEnd/>
            <a:tailEnd/>
          </a:ln>
        </p:spPr>
        <p:txBody>
          <a:bodyPr>
            <a:spAutoFit/>
          </a:bodyPr>
          <a:lstStyle/>
          <a:p>
            <a:r>
              <a:rPr lang="zh-TW" altLang="en-US" sz="3500">
                <a:latin typeface="華康中黑體" pitchFamily="49" charset="-120"/>
                <a:ea typeface="華康中黑體" pitchFamily="49" charset="-120"/>
              </a:rPr>
              <a:t>進堂遊行</a:t>
            </a:r>
          </a:p>
        </p:txBody>
      </p:sp>
      <p:sp>
        <p:nvSpPr>
          <p:cNvPr id="9" name="文字方塊 8"/>
          <p:cNvSpPr txBox="1">
            <a:spLocks noChangeArrowheads="1"/>
          </p:cNvSpPr>
          <p:nvPr/>
        </p:nvSpPr>
        <p:spPr bwMode="auto">
          <a:xfrm>
            <a:off x="6172200" y="1447800"/>
            <a:ext cx="2819400" cy="3016250"/>
          </a:xfrm>
          <a:prstGeom prst="rect">
            <a:avLst/>
          </a:prstGeom>
          <a:noFill/>
          <a:ln w="9525">
            <a:noFill/>
            <a:miter lim="800000"/>
            <a:headEnd/>
            <a:tailEnd/>
          </a:ln>
        </p:spPr>
        <p:txBody>
          <a:bodyPr>
            <a:spAutoFit/>
          </a:bodyPr>
          <a:lstStyle/>
          <a:p>
            <a:r>
              <a:rPr lang="zh-TW" altLang="en-US" sz="3000">
                <a:ea typeface="華康中黑體" pitchFamily="49" charset="-120"/>
              </a:rPr>
              <a:t>進堂遊行是始自四世紀中葉。</a:t>
            </a:r>
            <a:endParaRPr lang="en-US" altLang="zh-TW" sz="3000">
              <a:ea typeface="華康中黑體" pitchFamily="49" charset="-120"/>
            </a:endParaRPr>
          </a:p>
          <a:p>
            <a:endParaRPr lang="en-US" altLang="zh-TW" sz="3000">
              <a:ea typeface="華康中黑體" pitchFamily="49" charset="-120"/>
            </a:endParaRPr>
          </a:p>
          <a:p>
            <a:pPr>
              <a:spcBef>
                <a:spcPts val="1200"/>
              </a:spcBef>
            </a:pPr>
            <a:r>
              <a:rPr lang="zh-TW" altLang="en-US" sz="3000">
                <a:ea typeface="華康中黑體" pitchFamily="49" charset="-120"/>
              </a:rPr>
              <a:t>遊行在舊約的聖經基礎是什麼？</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2" presetClass="entr" presetSubtype="1"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500" fill="hold"/>
                                        <p:tgtEl>
                                          <p:spTgt spid="7"/>
                                        </p:tgtEl>
                                        <p:attrNameLst>
                                          <p:attrName>ppt_x</p:attrName>
                                        </p:attrNameLst>
                                      </p:cBhvr>
                                      <p:tavLst>
                                        <p:tav tm="0">
                                          <p:val>
                                            <p:strVal val="#ppt_x"/>
                                          </p:val>
                                        </p:tav>
                                        <p:tav tm="100000">
                                          <p:val>
                                            <p:strVal val="#ppt_x"/>
                                          </p:val>
                                        </p:tav>
                                      </p:tavLst>
                                    </p:anim>
                                    <p:anim calcmode="lin" valueType="num">
                                      <p:cBhvr additive="base">
                                        <p:cTn id="18" dur="500" fill="hold"/>
                                        <p:tgtEl>
                                          <p:spTgt spid="7"/>
                                        </p:tgtEl>
                                        <p:attrNameLst>
                                          <p:attrName>ppt_y</p:attrName>
                                        </p:attrNameLst>
                                      </p:cBhvr>
                                      <p:tavLst>
                                        <p:tav tm="0">
                                          <p:val>
                                            <p:strVal val="0-#ppt_h/2"/>
                                          </p:val>
                                        </p:tav>
                                        <p:tav tm="100000">
                                          <p:val>
                                            <p:strVal val="#ppt_y"/>
                                          </p:val>
                                        </p:tav>
                                      </p:tavLst>
                                    </p:anim>
                                  </p:childTnLst>
                                </p:cTn>
                              </p:par>
                            </p:childTnLst>
                          </p:cTn>
                        </p:par>
                        <p:par>
                          <p:cTn id="19" fill="hold" nodeType="afterGroup">
                            <p:stCondLst>
                              <p:cond delay="4000"/>
                            </p:stCondLst>
                            <p:childTnLst>
                              <p:par>
                                <p:cTn id="20" presetID="10" presetClass="entr" presetSubtype="0" fill="hold" nodeType="afterEffect">
                                  <p:stCondLst>
                                    <p:cond delay="0"/>
                                  </p:stCondLst>
                                  <p:childTnLst>
                                    <p:set>
                                      <p:cBhvr>
                                        <p:cTn id="21" dur="1" fill="hold">
                                          <p:stCondLst>
                                            <p:cond delay="0"/>
                                          </p:stCondLst>
                                        </p:cTn>
                                        <p:tgtEl>
                                          <p:spTgt spid="8">
                                            <p:txEl>
                                              <p:pRg st="0" end="0"/>
                                            </p:txEl>
                                          </p:spTgt>
                                        </p:tgtEl>
                                        <p:attrNameLst>
                                          <p:attrName>style.visibility</p:attrName>
                                        </p:attrNameLst>
                                      </p:cBhvr>
                                      <p:to>
                                        <p:strVal val="visible"/>
                                      </p:to>
                                    </p:set>
                                    <p:animEffect transition="in" filter="fade">
                                      <p:cBhvr>
                                        <p:cTn id="22" dur="2000"/>
                                        <p:tgtEl>
                                          <p:spTgt spid="8">
                                            <p:txEl>
                                              <p:pRg st="0" end="0"/>
                                            </p:txEl>
                                          </p:spTgt>
                                        </p:tgtEl>
                                      </p:cBhvr>
                                    </p:animEffect>
                                  </p:childTnLst>
                                </p:cTn>
                              </p:par>
                            </p:childTnLst>
                          </p:cTn>
                        </p:par>
                        <p:par>
                          <p:cTn id="23" fill="hold" nodeType="afterGroup">
                            <p:stCondLst>
                              <p:cond delay="6000"/>
                            </p:stCondLst>
                            <p:childTnLst>
                              <p:par>
                                <p:cTn id="24" presetID="10" presetClass="entr" presetSubtype="0" fill="hold" nodeType="afterEffect">
                                  <p:stCondLst>
                                    <p:cond delay="0"/>
                                  </p:stCondLst>
                                  <p:childTnLst>
                                    <p:set>
                                      <p:cBhvr>
                                        <p:cTn id="25" dur="1" fill="hold">
                                          <p:stCondLst>
                                            <p:cond delay="0"/>
                                          </p:stCondLst>
                                        </p:cTn>
                                        <p:tgtEl>
                                          <p:spTgt spid="8">
                                            <p:txEl>
                                              <p:pRg st="2" end="2"/>
                                            </p:txEl>
                                          </p:spTgt>
                                        </p:tgtEl>
                                        <p:attrNameLst>
                                          <p:attrName>style.visibility</p:attrName>
                                        </p:attrNameLst>
                                      </p:cBhvr>
                                      <p:to>
                                        <p:strVal val="visible"/>
                                      </p:to>
                                    </p:set>
                                    <p:animEffect transition="in" filter="fade">
                                      <p:cBhvr>
                                        <p:cTn id="26" dur="2000"/>
                                        <p:tgtEl>
                                          <p:spTgt spid="8">
                                            <p:txEl>
                                              <p:pRg st="2" end="2"/>
                                            </p:txEl>
                                          </p:spTgt>
                                        </p:tgtEl>
                                      </p:cBhvr>
                                    </p:animEffect>
                                  </p:childTnLst>
                                </p:cTn>
                              </p:par>
                            </p:childTnLst>
                          </p:cTn>
                        </p:par>
                        <p:par>
                          <p:cTn id="27" fill="hold" nodeType="afterGroup">
                            <p:stCondLst>
                              <p:cond delay="8000"/>
                            </p:stCondLst>
                            <p:childTnLst>
                              <p:par>
                                <p:cTn id="28" presetID="2" presetClass="entr" presetSubtype="2" fill="hold" grpId="0" nodeType="after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500" fill="hold"/>
                                        <p:tgtEl>
                                          <p:spTgt spid="9"/>
                                        </p:tgtEl>
                                        <p:attrNameLst>
                                          <p:attrName>ppt_x</p:attrName>
                                        </p:attrNameLst>
                                      </p:cBhvr>
                                      <p:tavLst>
                                        <p:tav tm="0">
                                          <p:val>
                                            <p:strVal val="1+#ppt_w/2"/>
                                          </p:val>
                                        </p:tav>
                                        <p:tav tm="100000">
                                          <p:val>
                                            <p:strVal val="#ppt_x"/>
                                          </p:val>
                                        </p:tav>
                                      </p:tavLst>
                                    </p:anim>
                                    <p:anim calcmode="lin" valueType="num">
                                      <p:cBhvr additive="base">
                                        <p:cTn id="31"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1" name="Rectangle 5"/>
          <p:cNvSpPr>
            <a:spLocks noChangeArrowheads="1"/>
          </p:cNvSpPr>
          <p:nvPr>
            <p:custDataLst>
              <p:tags r:id="rId2"/>
            </p:custDataLst>
          </p:nvPr>
        </p:nvSpPr>
        <p:spPr bwMode="auto">
          <a:xfrm>
            <a:off x="304800" y="974725"/>
            <a:ext cx="3422650" cy="396875"/>
          </a:xfrm>
          <a:prstGeom prst="rect">
            <a:avLst/>
          </a:prstGeom>
          <a:noFill/>
          <a:ln w="9525">
            <a:noFill/>
            <a:miter lim="800000"/>
            <a:headEnd/>
            <a:tailEnd/>
          </a:ln>
        </p:spPr>
        <p:txBody>
          <a:bodyPr wrap="none">
            <a:spAutoFit/>
          </a:bodyPr>
          <a:lstStyle/>
          <a:p>
            <a:r>
              <a:rPr lang="en-US" altLang="zh-TW" sz="2000" b="1" u="sng">
                <a:solidFill>
                  <a:srgbClr val="CC3300"/>
                </a:solidFill>
                <a:latin typeface="Arial" pitchFamily="34" charset="0"/>
                <a:ea typeface="新細明體" pitchFamily="18" charset="-120"/>
              </a:rPr>
              <a:t>ENTRANCE</a:t>
            </a:r>
            <a:r>
              <a:rPr lang="en-US" altLang="zh-TW" b="1" u="sng">
                <a:solidFill>
                  <a:srgbClr val="CC3300"/>
                </a:solidFill>
                <a:latin typeface="Arial" pitchFamily="34" charset="0"/>
                <a:ea typeface="新細明體" pitchFamily="18" charset="-120"/>
              </a:rPr>
              <a:t>  </a:t>
            </a:r>
            <a:r>
              <a:rPr lang="en-US" altLang="zh-TW" sz="2000" b="1" u="sng">
                <a:solidFill>
                  <a:srgbClr val="CC3300"/>
                </a:solidFill>
                <a:latin typeface="Arial" pitchFamily="34" charset="0"/>
                <a:ea typeface="新細明體" pitchFamily="18" charset="-120"/>
              </a:rPr>
              <a:t>PROCESSION</a:t>
            </a:r>
          </a:p>
        </p:txBody>
      </p:sp>
      <p:sp>
        <p:nvSpPr>
          <p:cNvPr id="4102" name="Rectangle 6"/>
          <p:cNvSpPr>
            <a:spLocks noChangeArrowheads="1"/>
          </p:cNvSpPr>
          <p:nvPr>
            <p:custDataLst>
              <p:tags r:id="rId3"/>
            </p:custDataLst>
          </p:nvPr>
        </p:nvSpPr>
        <p:spPr bwMode="auto">
          <a:xfrm>
            <a:off x="304800" y="1431925"/>
            <a:ext cx="3581400" cy="4094163"/>
          </a:xfrm>
          <a:prstGeom prst="rect">
            <a:avLst/>
          </a:prstGeom>
          <a:noFill/>
          <a:ln w="9525">
            <a:noFill/>
            <a:miter lim="800000"/>
            <a:headEnd/>
            <a:tailEnd/>
          </a:ln>
        </p:spPr>
        <p:txBody>
          <a:bodyPr>
            <a:spAutoFit/>
          </a:bodyPr>
          <a:lstStyle/>
          <a:p>
            <a:r>
              <a:rPr lang="en-US" altLang="zh-TW" sz="2000" b="1" u="sng">
                <a:solidFill>
                  <a:srgbClr val="0000FF"/>
                </a:solidFill>
                <a:latin typeface="Arial" pitchFamily="34" charset="0"/>
                <a:ea typeface="新細明體" pitchFamily="18" charset="-120"/>
              </a:rPr>
              <a:t>Historical Information</a:t>
            </a:r>
            <a:endParaRPr lang="en-US" altLang="zh-TW" sz="2000" b="1">
              <a:solidFill>
                <a:srgbClr val="0000FF"/>
              </a:solidFill>
              <a:latin typeface="Arial" pitchFamily="34" charset="0"/>
              <a:ea typeface="新細明體" pitchFamily="18" charset="-120"/>
            </a:endParaRPr>
          </a:p>
          <a:p>
            <a:r>
              <a:rPr lang="en-US" altLang="zh-TW" sz="2000" b="1">
                <a:solidFill>
                  <a:srgbClr val="0000FF"/>
                </a:solidFill>
                <a:latin typeface="Arial" pitchFamily="34" charset="0"/>
                <a:ea typeface="新細明體" pitchFamily="18" charset="-120"/>
              </a:rPr>
              <a:t>There would have been no possibility of having entrance processions during the first three centuries when the breaking of bread was predominantly a domestic liturgy. </a:t>
            </a:r>
          </a:p>
          <a:p>
            <a:r>
              <a:rPr lang="en-US" altLang="zh-TW" sz="2000" b="1">
                <a:solidFill>
                  <a:srgbClr val="0000FF"/>
                </a:solidFill>
                <a:latin typeface="Arial" pitchFamily="34" charset="0"/>
                <a:ea typeface="新細明體" pitchFamily="18" charset="-120"/>
              </a:rPr>
              <a:t>Processions began by mid fourth century especially when basilicas were converted into churches.</a:t>
            </a:r>
            <a:r>
              <a:rPr lang="en-US" altLang="zh-TW" sz="2000" b="1">
                <a:solidFill>
                  <a:srgbClr val="006699"/>
                </a:solidFill>
                <a:latin typeface="Arial" pitchFamily="34" charset="0"/>
                <a:ea typeface="新細明體" pitchFamily="18" charset="-120"/>
              </a:rPr>
              <a:t> </a:t>
            </a:r>
          </a:p>
        </p:txBody>
      </p:sp>
      <p:sp>
        <p:nvSpPr>
          <p:cNvPr id="23556" name="Rectangle 8"/>
          <p:cNvSpPr>
            <a:spLocks noChangeArrowheads="1"/>
          </p:cNvSpPr>
          <p:nvPr>
            <p:custDataLst>
              <p:tags r:id="rId4"/>
            </p:custDataLst>
          </p:nvPr>
        </p:nvSpPr>
        <p:spPr bwMode="auto">
          <a:xfrm>
            <a:off x="228600" y="0"/>
            <a:ext cx="46482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9" name="Picture 8" descr="procession.jpg"/>
          <p:cNvPicPr>
            <a:picLocks noChangeAspect="1"/>
          </p:cNvPicPr>
          <p:nvPr>
            <p:custDataLst>
              <p:tags r:id="rId5"/>
            </p:custDataLst>
          </p:nvPr>
        </p:nvPicPr>
        <p:blipFill>
          <a:blip r:embed="rId8" cstate="email">
            <a:lum bright="20000" contrast="20000"/>
          </a:blip>
          <a:stretch>
            <a:fillRect/>
          </a:stretch>
        </p:blipFill>
        <p:spPr>
          <a:xfrm>
            <a:off x="5943600" y="1377390"/>
            <a:ext cx="3124200" cy="4261410"/>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23558"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4191000" y="914400"/>
            <a:ext cx="2514600" cy="523875"/>
          </a:xfrm>
          <a:prstGeom prst="rect">
            <a:avLst/>
          </a:prstGeom>
          <a:noFill/>
          <a:ln w="9525">
            <a:noFill/>
            <a:miter lim="800000"/>
            <a:headEnd/>
            <a:tailEnd/>
          </a:ln>
        </p:spPr>
        <p:txBody>
          <a:bodyPr>
            <a:spAutoFit/>
          </a:bodyPr>
          <a:lstStyle/>
          <a:p>
            <a:r>
              <a:rPr lang="zh-TW" altLang="en-US" sz="2800">
                <a:solidFill>
                  <a:srgbClr val="993300"/>
                </a:solidFill>
                <a:latin typeface="華康中黑體" pitchFamily="49" charset="-120"/>
                <a:ea typeface="華康中黑體" pitchFamily="49" charset="-120"/>
              </a:rPr>
              <a:t>進堂遊行</a:t>
            </a:r>
          </a:p>
        </p:txBody>
      </p:sp>
      <p:sp>
        <p:nvSpPr>
          <p:cNvPr id="8" name="文字方塊 7"/>
          <p:cNvSpPr txBox="1">
            <a:spLocks noChangeArrowheads="1"/>
          </p:cNvSpPr>
          <p:nvPr/>
        </p:nvSpPr>
        <p:spPr bwMode="auto">
          <a:xfrm>
            <a:off x="3657600" y="1447800"/>
            <a:ext cx="2209800" cy="4308475"/>
          </a:xfrm>
          <a:prstGeom prst="rect">
            <a:avLst/>
          </a:prstGeom>
          <a:noFill/>
          <a:ln w="9525">
            <a:noFill/>
            <a:miter lim="800000"/>
            <a:headEnd/>
            <a:tailEnd/>
          </a:ln>
        </p:spPr>
        <p:txBody>
          <a:bodyPr>
            <a:spAutoFit/>
          </a:bodyPr>
          <a:lstStyle/>
          <a:p>
            <a:r>
              <a:rPr lang="zh-TW" altLang="en-US" sz="2400" b="1">
                <a:solidFill>
                  <a:srgbClr val="0000FF"/>
                </a:solidFill>
                <a:latin typeface="Arial" pitchFamily="34" charset="0"/>
                <a:ea typeface="華康中黑體" pitchFamily="49" charset="-120"/>
              </a:rPr>
              <a:t>歷史資料</a:t>
            </a:r>
            <a:endParaRPr lang="en-US" altLang="zh-TW" sz="2400" b="1">
              <a:solidFill>
                <a:srgbClr val="0000FF"/>
              </a:solidFill>
              <a:latin typeface="Arial" pitchFamily="34" charset="0"/>
              <a:ea typeface="華康中黑體" pitchFamily="49" charset="-120"/>
            </a:endParaRPr>
          </a:p>
          <a:p>
            <a:pPr>
              <a:spcBef>
                <a:spcPts val="600"/>
              </a:spcBef>
            </a:pPr>
            <a:r>
              <a:rPr lang="zh-TW" altLang="en-US" sz="2400">
                <a:solidFill>
                  <a:srgbClr val="0000FF"/>
                </a:solidFill>
                <a:latin typeface="Arial" pitchFamily="34" charset="0"/>
                <a:ea typeface="華康中黑體" pitchFamily="49" charset="-120"/>
              </a:rPr>
              <a:t>一至三世紀，擘餅禮以家庭禮儀為主，不可能有進堂遊行。</a:t>
            </a:r>
            <a:endParaRPr lang="en-US" altLang="zh-TW" sz="2400">
              <a:solidFill>
                <a:srgbClr val="0000FF"/>
              </a:solidFill>
              <a:latin typeface="Arial" pitchFamily="34" charset="0"/>
              <a:ea typeface="華康中黑體" pitchFamily="49" charset="-120"/>
            </a:endParaRPr>
          </a:p>
          <a:p>
            <a:pPr>
              <a:spcBef>
                <a:spcPts val="600"/>
              </a:spcBef>
            </a:pPr>
            <a:r>
              <a:rPr lang="zh-TW" altLang="en-US" sz="2400">
                <a:solidFill>
                  <a:srgbClr val="0000FF"/>
                </a:solidFill>
                <a:latin typeface="Arial" pitchFamily="34" charset="0"/>
                <a:ea typeface="華康中黑體" pitchFamily="49" charset="-120"/>
              </a:rPr>
              <a:t>遊行始於四世紀中葉，尤其當</a:t>
            </a:r>
            <a:r>
              <a:rPr lang="en-US" altLang="zh-TW" sz="2400">
                <a:solidFill>
                  <a:srgbClr val="0000FF"/>
                </a:solidFill>
                <a:latin typeface="Arial" pitchFamily="34" charset="0"/>
                <a:ea typeface="華康中黑體" pitchFamily="49" charset="-120"/>
              </a:rPr>
              <a:t>(</a:t>
            </a:r>
            <a:r>
              <a:rPr lang="zh-TW" altLang="en-US" sz="2400">
                <a:solidFill>
                  <a:srgbClr val="0000FF"/>
                </a:solidFill>
                <a:latin typeface="Arial" pitchFamily="34" charset="0"/>
                <a:ea typeface="華康中黑體" pitchFamily="49" charset="-120"/>
              </a:rPr>
              <a:t>羅馬</a:t>
            </a:r>
            <a:r>
              <a:rPr lang="en-US" altLang="zh-TW" sz="2400">
                <a:solidFill>
                  <a:srgbClr val="0000FF"/>
                </a:solidFill>
                <a:latin typeface="Arial" pitchFamily="34" charset="0"/>
                <a:ea typeface="華康中黑體" pitchFamily="49" charset="-120"/>
              </a:rPr>
              <a:t>)</a:t>
            </a:r>
            <a:r>
              <a:rPr lang="zh-TW" altLang="en-US" sz="2400">
                <a:solidFill>
                  <a:srgbClr val="0000FF"/>
                </a:solidFill>
                <a:latin typeface="Arial" pitchFamily="34" charset="0"/>
                <a:ea typeface="華康中黑體" pitchFamily="49" charset="-120"/>
              </a:rPr>
              <a:t>會堂</a:t>
            </a:r>
            <a:r>
              <a:rPr lang="en-US" altLang="zh-TW" sz="2400">
                <a:solidFill>
                  <a:srgbClr val="0000FF"/>
                </a:solidFill>
                <a:latin typeface="Arial" pitchFamily="34" charset="0"/>
                <a:ea typeface="華康中黑體" pitchFamily="49" charset="-120"/>
              </a:rPr>
              <a:t>(basilica)</a:t>
            </a:r>
            <a:r>
              <a:rPr lang="zh-TW" altLang="en-US" sz="2400">
                <a:solidFill>
                  <a:srgbClr val="0000FF"/>
                </a:solidFill>
                <a:latin typeface="Arial" pitchFamily="34" charset="0"/>
                <a:ea typeface="華康中黑體" pitchFamily="49" charset="-120"/>
              </a:rPr>
              <a:t>被改裝為聖堂。</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additive="base">
                                        <p:cTn id="7" dur="500" fill="hold"/>
                                        <p:tgtEl>
                                          <p:spTgt spid="4101"/>
                                        </p:tgtEl>
                                        <p:attrNameLst>
                                          <p:attrName>ppt_x</p:attrName>
                                        </p:attrNameLst>
                                      </p:cBhvr>
                                      <p:tavLst>
                                        <p:tav tm="0">
                                          <p:val>
                                            <p:strVal val="#ppt_x"/>
                                          </p:val>
                                        </p:tav>
                                        <p:tav tm="100000">
                                          <p:val>
                                            <p:strVal val="#ppt_x"/>
                                          </p:val>
                                        </p:tav>
                                      </p:tavLst>
                                    </p:anim>
                                    <p:anim calcmode="lin" valueType="num">
                                      <p:cBhvr additive="base">
                                        <p:cTn id="8" dur="500" fill="hold"/>
                                        <p:tgtEl>
                                          <p:spTgt spid="4101"/>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3" presetClass="entr" presetSubtype="10"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Effect transition="in" filter="blinds(horizontal)">
                                      <p:cBhvr>
                                        <p:cTn id="12" dur="2000"/>
                                        <p:tgtEl>
                                          <p:spTgt spid="7"/>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102"/>
                                        </p:tgtEl>
                                        <p:attrNameLst>
                                          <p:attrName>style.visibility</p:attrName>
                                        </p:attrNameLst>
                                      </p:cBhvr>
                                      <p:to>
                                        <p:strVal val="visible"/>
                                      </p:to>
                                    </p:set>
                                    <p:anim calcmode="lin" valueType="num">
                                      <p:cBhvr additive="base">
                                        <p:cTn id="17" dur="5000" fill="hold"/>
                                        <p:tgtEl>
                                          <p:spTgt spid="4102"/>
                                        </p:tgtEl>
                                        <p:attrNameLst>
                                          <p:attrName>ppt_x</p:attrName>
                                        </p:attrNameLst>
                                      </p:cBhvr>
                                      <p:tavLst>
                                        <p:tav tm="0">
                                          <p:val>
                                            <p:strVal val="#ppt_x"/>
                                          </p:val>
                                        </p:tav>
                                        <p:tav tm="100000">
                                          <p:val>
                                            <p:strVal val="#ppt_x"/>
                                          </p:val>
                                        </p:tav>
                                      </p:tavLst>
                                    </p:anim>
                                    <p:anim calcmode="lin" valueType="num">
                                      <p:cBhvr additive="base">
                                        <p:cTn id="18" dur="5000" fill="hold"/>
                                        <p:tgtEl>
                                          <p:spTgt spid="4102"/>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5000"/>
                            </p:stCondLst>
                            <p:childTnLst>
                              <p:par>
                                <p:cTn id="20" presetID="55" presetClass="entr" presetSubtype="0" fill="hold" grpId="1" nodeType="afterEffect">
                                  <p:stCondLst>
                                    <p:cond delay="0"/>
                                  </p:stCondLst>
                                  <p:childTnLst>
                                    <p:set>
                                      <p:cBhvr>
                                        <p:cTn id="21" dur="1" fill="hold">
                                          <p:stCondLst>
                                            <p:cond delay="0"/>
                                          </p:stCondLst>
                                        </p:cTn>
                                        <p:tgtEl>
                                          <p:spTgt spid="4101"/>
                                        </p:tgtEl>
                                        <p:attrNameLst>
                                          <p:attrName>style.visibility</p:attrName>
                                        </p:attrNameLst>
                                      </p:cBhvr>
                                      <p:to>
                                        <p:strVal val="visible"/>
                                      </p:to>
                                    </p:set>
                                    <p:anim calcmode="lin" valueType="num">
                                      <p:cBhvr>
                                        <p:cTn id="22" dur="3000" fill="hold"/>
                                        <p:tgtEl>
                                          <p:spTgt spid="4101"/>
                                        </p:tgtEl>
                                        <p:attrNameLst>
                                          <p:attrName>ppt_w</p:attrName>
                                        </p:attrNameLst>
                                      </p:cBhvr>
                                      <p:tavLst>
                                        <p:tav tm="0">
                                          <p:val>
                                            <p:strVal val="#ppt_w*0.70"/>
                                          </p:val>
                                        </p:tav>
                                        <p:tav tm="100000">
                                          <p:val>
                                            <p:strVal val="#ppt_w"/>
                                          </p:val>
                                        </p:tav>
                                      </p:tavLst>
                                    </p:anim>
                                    <p:anim calcmode="lin" valueType="num">
                                      <p:cBhvr>
                                        <p:cTn id="23" dur="3000" fill="hold"/>
                                        <p:tgtEl>
                                          <p:spTgt spid="4101"/>
                                        </p:tgtEl>
                                        <p:attrNameLst>
                                          <p:attrName>ppt_h</p:attrName>
                                        </p:attrNameLst>
                                      </p:cBhvr>
                                      <p:tavLst>
                                        <p:tav tm="0">
                                          <p:val>
                                            <p:strVal val="#ppt_h"/>
                                          </p:val>
                                        </p:tav>
                                        <p:tav tm="100000">
                                          <p:val>
                                            <p:strVal val="#ppt_h"/>
                                          </p:val>
                                        </p:tav>
                                      </p:tavLst>
                                    </p:anim>
                                    <p:animEffect transition="in" filter="fade">
                                      <p:cBhvr>
                                        <p:cTn id="24" dur="3000"/>
                                        <p:tgtEl>
                                          <p:spTgt spid="4101"/>
                                        </p:tgtEl>
                                      </p:cBhvr>
                                    </p:animEffect>
                                  </p:childTnLst>
                                </p:cTn>
                              </p:par>
                            </p:childTnLst>
                          </p:cTn>
                        </p:par>
                        <p:par>
                          <p:cTn id="25" fill="hold" nodeType="afterGroup">
                            <p:stCondLst>
                              <p:cond delay="8000"/>
                            </p:stCondLst>
                            <p:childTnLst>
                              <p:par>
                                <p:cTn id="26" presetID="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2000" fill="hold"/>
                                        <p:tgtEl>
                                          <p:spTgt spid="8"/>
                                        </p:tgtEl>
                                        <p:attrNameLst>
                                          <p:attrName>ppt_x</p:attrName>
                                        </p:attrNameLst>
                                      </p:cBhvr>
                                      <p:tavLst>
                                        <p:tav tm="0">
                                          <p:val>
                                            <p:strVal val="#ppt_x"/>
                                          </p:val>
                                        </p:tav>
                                        <p:tav tm="100000">
                                          <p:val>
                                            <p:strVal val="#ppt_x"/>
                                          </p:val>
                                        </p:tav>
                                      </p:tavLst>
                                    </p:anim>
                                    <p:anim calcmode="lin" valueType="num">
                                      <p:cBhvr additive="base">
                                        <p:cTn id="29" dur="2000" fill="hold"/>
                                        <p:tgtEl>
                                          <p:spTgt spid="8"/>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10000"/>
                            </p:stCondLst>
                            <p:childTnLst>
                              <p:par>
                                <p:cTn id="31" presetID="53" presetClass="entr" presetSubtype="0" fill="hold" nodeType="after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5000" fill="hold"/>
                                        <p:tgtEl>
                                          <p:spTgt spid="9"/>
                                        </p:tgtEl>
                                        <p:attrNameLst>
                                          <p:attrName>ppt_w</p:attrName>
                                        </p:attrNameLst>
                                      </p:cBhvr>
                                      <p:tavLst>
                                        <p:tav tm="0">
                                          <p:val>
                                            <p:fltVal val="0"/>
                                          </p:val>
                                        </p:tav>
                                        <p:tav tm="100000">
                                          <p:val>
                                            <p:strVal val="#ppt_w"/>
                                          </p:val>
                                        </p:tav>
                                      </p:tavLst>
                                    </p:anim>
                                    <p:anim calcmode="lin" valueType="num">
                                      <p:cBhvr>
                                        <p:cTn id="34" dur="5000" fill="hold"/>
                                        <p:tgtEl>
                                          <p:spTgt spid="9"/>
                                        </p:tgtEl>
                                        <p:attrNameLst>
                                          <p:attrName>ppt_h</p:attrName>
                                        </p:attrNameLst>
                                      </p:cBhvr>
                                      <p:tavLst>
                                        <p:tav tm="0">
                                          <p:val>
                                            <p:fltVal val="0"/>
                                          </p:val>
                                        </p:tav>
                                        <p:tav tm="100000">
                                          <p:val>
                                            <p:strVal val="#ppt_h"/>
                                          </p:val>
                                        </p:tav>
                                      </p:tavLst>
                                    </p:anim>
                                    <p:animEffect transition="in" filter="fade">
                                      <p:cBhvr>
                                        <p:cTn id="35" dur="5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1" grpId="0"/>
      <p:bldP spid="4101" grpId="1"/>
      <p:bldP spid="4102" grpId="0"/>
      <p:bldP spid="7" grpId="0"/>
      <p:bldP spid="8"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Rectangle 4"/>
          <p:cNvSpPr>
            <a:spLocks noChangeArrowheads="1"/>
          </p:cNvSpPr>
          <p:nvPr>
            <p:custDataLst>
              <p:tags r:id="rId2"/>
            </p:custDataLst>
          </p:nvPr>
        </p:nvSpPr>
        <p:spPr bwMode="auto">
          <a:xfrm>
            <a:off x="304800" y="3011488"/>
            <a:ext cx="4800600" cy="2246312"/>
          </a:xfrm>
          <a:prstGeom prst="rect">
            <a:avLst/>
          </a:prstGeom>
          <a:noFill/>
          <a:ln w="9525">
            <a:noFill/>
            <a:miter lim="800000"/>
            <a:headEnd/>
            <a:tailEnd/>
          </a:ln>
        </p:spPr>
        <p:txBody>
          <a:bodyPr lIns="228528" rIns="0" anchor="ctr">
            <a:spAutoFit/>
          </a:bodyPr>
          <a:lstStyle/>
          <a:p>
            <a:r>
              <a:rPr lang="en-US" altLang="zh-TW" sz="2000" b="1" u="sng">
                <a:solidFill>
                  <a:srgbClr val="0000FF"/>
                </a:solidFill>
                <a:latin typeface="Arial" pitchFamily="34" charset="0"/>
                <a:ea typeface="新細明體" pitchFamily="18" charset="-120"/>
              </a:rPr>
              <a:t>Scriptural background</a:t>
            </a:r>
            <a:r>
              <a:rPr lang="en-US" altLang="zh-TW" sz="2000" b="1">
                <a:solidFill>
                  <a:srgbClr val="0000FF"/>
                </a:solidFill>
                <a:latin typeface="Arial" pitchFamily="34" charset="0"/>
                <a:ea typeface="新細明體" pitchFamily="18" charset="-120"/>
              </a:rPr>
              <a:t>: </a:t>
            </a:r>
          </a:p>
          <a:p>
            <a:r>
              <a:rPr lang="en-US" altLang="zh-TW" sz="2000" b="1">
                <a:solidFill>
                  <a:srgbClr val="0000FF"/>
                </a:solidFill>
                <a:latin typeface="Arial" pitchFamily="34" charset="0"/>
                <a:ea typeface="新細明體" pitchFamily="18" charset="-120"/>
              </a:rPr>
              <a:t>The people of Israel went in pilgrimage to Jerusalem, the Holy City. As is found in Psalm 122 this was commanded by the Law of Moses. </a:t>
            </a:r>
          </a:p>
          <a:p>
            <a:r>
              <a:rPr lang="en-US" altLang="zh-TW" sz="2000" b="1">
                <a:solidFill>
                  <a:srgbClr val="0000FF"/>
                </a:solidFill>
                <a:latin typeface="Arial" pitchFamily="34" charset="0"/>
                <a:ea typeface="新細明體" pitchFamily="18" charset="-120"/>
              </a:rPr>
              <a:t>Ps. 122,  Ps. 42</a:t>
            </a:r>
          </a:p>
        </p:txBody>
      </p:sp>
      <p:sp>
        <p:nvSpPr>
          <p:cNvPr id="4101" name="Rectangle 5"/>
          <p:cNvSpPr>
            <a:spLocks noChangeArrowheads="1"/>
          </p:cNvSpPr>
          <p:nvPr>
            <p:custDataLst>
              <p:tags r:id="rId3"/>
            </p:custDataLst>
          </p:nvPr>
        </p:nvSpPr>
        <p:spPr bwMode="auto">
          <a:xfrm>
            <a:off x="457200" y="1050925"/>
            <a:ext cx="3422650" cy="396875"/>
          </a:xfrm>
          <a:prstGeom prst="rect">
            <a:avLst/>
          </a:prstGeom>
          <a:noFill/>
          <a:ln w="9525">
            <a:noFill/>
            <a:miter lim="800000"/>
            <a:headEnd/>
            <a:tailEnd/>
          </a:ln>
        </p:spPr>
        <p:txBody>
          <a:bodyPr wrap="none">
            <a:spAutoFit/>
          </a:bodyPr>
          <a:lstStyle/>
          <a:p>
            <a:r>
              <a:rPr lang="en-US" altLang="zh-TW" sz="2000" b="1" u="sng">
                <a:solidFill>
                  <a:srgbClr val="CC3300"/>
                </a:solidFill>
                <a:latin typeface="Arial" pitchFamily="34" charset="0"/>
                <a:ea typeface="新細明體" pitchFamily="18" charset="-120"/>
              </a:rPr>
              <a:t>ENTRANCE</a:t>
            </a:r>
            <a:r>
              <a:rPr lang="en-US" altLang="zh-TW" b="1" u="sng">
                <a:solidFill>
                  <a:srgbClr val="CC3300"/>
                </a:solidFill>
                <a:latin typeface="Arial" pitchFamily="34" charset="0"/>
                <a:ea typeface="新細明體" pitchFamily="18" charset="-120"/>
              </a:rPr>
              <a:t>  </a:t>
            </a:r>
            <a:r>
              <a:rPr lang="en-US" altLang="zh-TW" sz="2000" b="1" u="sng">
                <a:solidFill>
                  <a:srgbClr val="CC3300"/>
                </a:solidFill>
                <a:latin typeface="Arial" pitchFamily="34" charset="0"/>
                <a:ea typeface="新細明體" pitchFamily="18" charset="-120"/>
              </a:rPr>
              <a:t>PROCESSION</a:t>
            </a:r>
          </a:p>
        </p:txBody>
      </p:sp>
      <p:sp>
        <p:nvSpPr>
          <p:cNvPr id="4103" name="Rectangle 7"/>
          <p:cNvSpPr>
            <a:spLocks noChangeArrowheads="1"/>
          </p:cNvSpPr>
          <p:nvPr>
            <p:custDataLst>
              <p:tags r:id="rId4"/>
            </p:custDataLst>
          </p:nvPr>
        </p:nvSpPr>
        <p:spPr bwMode="auto">
          <a:xfrm>
            <a:off x="457200" y="1752600"/>
            <a:ext cx="3962400" cy="1323975"/>
          </a:xfrm>
          <a:prstGeom prst="rect">
            <a:avLst/>
          </a:prstGeom>
          <a:noFill/>
          <a:ln w="9525">
            <a:noFill/>
            <a:miter lim="800000"/>
            <a:headEnd/>
            <a:tailEnd/>
          </a:ln>
        </p:spPr>
        <p:txBody>
          <a:bodyPr>
            <a:spAutoFit/>
          </a:bodyPr>
          <a:lstStyle/>
          <a:p>
            <a:r>
              <a:rPr lang="en-US" altLang="zh-TW" sz="2000" b="1" u="sng">
                <a:solidFill>
                  <a:srgbClr val="CC3300"/>
                </a:solidFill>
                <a:latin typeface="Arial" pitchFamily="34" charset="0"/>
                <a:ea typeface="新細明體" pitchFamily="18" charset="-120"/>
              </a:rPr>
              <a:t>Theological Concept</a:t>
            </a:r>
            <a:r>
              <a:rPr lang="en-US" altLang="zh-TW" sz="2000" b="1">
                <a:solidFill>
                  <a:srgbClr val="CC3300"/>
                </a:solidFill>
                <a:latin typeface="Arial" pitchFamily="34" charset="0"/>
                <a:ea typeface="新細明體" pitchFamily="18" charset="-120"/>
              </a:rPr>
              <a:t>: </a:t>
            </a:r>
          </a:p>
          <a:p>
            <a:r>
              <a:rPr lang="en-US" altLang="zh-TW" sz="2000" b="1">
                <a:solidFill>
                  <a:srgbClr val="CC3300"/>
                </a:solidFill>
                <a:latin typeface="Arial" pitchFamily="34" charset="0"/>
                <a:ea typeface="新細明體" pitchFamily="18" charset="-120"/>
              </a:rPr>
              <a:t>Church, the Pilgrim People proceeding as a community towards heavenly Jerusalem.</a:t>
            </a:r>
          </a:p>
        </p:txBody>
      </p:sp>
      <p:sp>
        <p:nvSpPr>
          <p:cNvPr id="24581" name="Rectangle 8"/>
          <p:cNvSpPr>
            <a:spLocks noChangeArrowheads="1"/>
          </p:cNvSpPr>
          <p:nvPr>
            <p:custDataLst>
              <p:tags r:id="rId5"/>
            </p:custDataLst>
          </p:nvPr>
        </p:nvSpPr>
        <p:spPr bwMode="auto">
          <a:xfrm>
            <a:off x="228600" y="0"/>
            <a:ext cx="44196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24582"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4800600" y="990600"/>
            <a:ext cx="2514600" cy="523875"/>
          </a:xfrm>
          <a:prstGeom prst="rect">
            <a:avLst/>
          </a:prstGeom>
          <a:noFill/>
          <a:ln w="9525">
            <a:noFill/>
            <a:miter lim="800000"/>
            <a:headEnd/>
            <a:tailEnd/>
          </a:ln>
        </p:spPr>
        <p:txBody>
          <a:bodyPr>
            <a:spAutoFit/>
          </a:bodyPr>
          <a:lstStyle/>
          <a:p>
            <a:r>
              <a:rPr lang="zh-TW" altLang="en-US" sz="2800">
                <a:solidFill>
                  <a:srgbClr val="993300"/>
                </a:solidFill>
                <a:latin typeface="華康中黑體" pitchFamily="49" charset="-120"/>
                <a:ea typeface="華康中黑體" pitchFamily="49" charset="-120"/>
              </a:rPr>
              <a:t>進堂遊行</a:t>
            </a:r>
          </a:p>
        </p:txBody>
      </p:sp>
      <p:sp>
        <p:nvSpPr>
          <p:cNvPr id="8" name="文字方塊 7"/>
          <p:cNvSpPr txBox="1">
            <a:spLocks noChangeArrowheads="1"/>
          </p:cNvSpPr>
          <p:nvPr/>
        </p:nvSpPr>
        <p:spPr bwMode="auto">
          <a:xfrm>
            <a:off x="4800600" y="1752600"/>
            <a:ext cx="4343400" cy="1246188"/>
          </a:xfrm>
          <a:prstGeom prst="rect">
            <a:avLst/>
          </a:prstGeom>
          <a:noFill/>
          <a:ln w="9525">
            <a:noFill/>
            <a:miter lim="800000"/>
            <a:headEnd/>
            <a:tailEnd/>
          </a:ln>
        </p:spPr>
        <p:txBody>
          <a:bodyPr>
            <a:spAutoFit/>
          </a:bodyPr>
          <a:lstStyle/>
          <a:p>
            <a:r>
              <a:rPr lang="zh-TW" altLang="en-US" sz="2500" b="1">
                <a:solidFill>
                  <a:srgbClr val="993300"/>
                </a:solidFill>
                <a:latin typeface="Arial" pitchFamily="34" charset="0"/>
                <a:ea typeface="華康中黑體" pitchFamily="49" charset="-120"/>
              </a:rPr>
              <a:t>神學概念：</a:t>
            </a:r>
            <a:endParaRPr lang="en-US" altLang="zh-TW" sz="2500" b="1">
              <a:solidFill>
                <a:srgbClr val="993300"/>
              </a:solidFill>
              <a:latin typeface="Arial" pitchFamily="34" charset="0"/>
              <a:ea typeface="華康中黑體" pitchFamily="49" charset="-120"/>
            </a:endParaRPr>
          </a:p>
          <a:p>
            <a:r>
              <a:rPr lang="zh-TW" altLang="en-US" sz="2500">
                <a:solidFill>
                  <a:srgbClr val="993300"/>
                </a:solidFill>
                <a:latin typeface="Arial" pitchFamily="34" charset="0"/>
                <a:ea typeface="華康中黑體" pitchFamily="49" charset="-120"/>
              </a:rPr>
              <a:t>教會、旅途中的子民，以團體方式，邁向天上的耶路撒冷</a:t>
            </a:r>
          </a:p>
        </p:txBody>
      </p:sp>
      <p:sp>
        <p:nvSpPr>
          <p:cNvPr id="9" name="文字方塊 8"/>
          <p:cNvSpPr txBox="1">
            <a:spLocks noChangeArrowheads="1"/>
          </p:cNvSpPr>
          <p:nvPr/>
        </p:nvSpPr>
        <p:spPr bwMode="auto">
          <a:xfrm>
            <a:off x="4800600" y="2971800"/>
            <a:ext cx="4114800" cy="2400300"/>
          </a:xfrm>
          <a:prstGeom prst="rect">
            <a:avLst/>
          </a:prstGeom>
          <a:noFill/>
          <a:ln w="9525">
            <a:noFill/>
            <a:miter lim="800000"/>
            <a:headEnd/>
            <a:tailEnd/>
          </a:ln>
        </p:spPr>
        <p:txBody>
          <a:bodyPr>
            <a:spAutoFit/>
          </a:bodyPr>
          <a:lstStyle/>
          <a:p>
            <a:r>
              <a:rPr lang="zh-TW" altLang="en-US" sz="2500" b="1">
                <a:solidFill>
                  <a:srgbClr val="0000FF"/>
                </a:solidFill>
                <a:latin typeface="Arial" pitchFamily="34" charset="0"/>
                <a:ea typeface="華康中黑體" pitchFamily="49" charset="-120"/>
              </a:rPr>
              <a:t>聖經背景：</a:t>
            </a:r>
            <a:endParaRPr lang="en-US" altLang="zh-TW" sz="2500" b="1">
              <a:solidFill>
                <a:srgbClr val="0000FF"/>
              </a:solidFill>
              <a:latin typeface="Arial" pitchFamily="34" charset="0"/>
              <a:ea typeface="華康中黑體" pitchFamily="49" charset="-120"/>
            </a:endParaRPr>
          </a:p>
          <a:p>
            <a:r>
              <a:rPr lang="zh-TW" altLang="en-US" sz="2500">
                <a:solidFill>
                  <a:srgbClr val="0000FF"/>
                </a:solidFill>
                <a:latin typeface="Arial" pitchFamily="34" charset="0"/>
                <a:ea typeface="華康中黑體" pitchFamily="49" charset="-120"/>
              </a:rPr>
              <a:t>以色列民前往聖城耶路撒冷。按詠</a:t>
            </a:r>
            <a:r>
              <a:rPr lang="en-US" altLang="zh-TW" sz="2500">
                <a:solidFill>
                  <a:srgbClr val="0000FF"/>
                </a:solidFill>
                <a:latin typeface="Arial" pitchFamily="34" charset="0"/>
                <a:ea typeface="華康中黑體" pitchFamily="49" charset="-120"/>
              </a:rPr>
              <a:t>122</a:t>
            </a:r>
            <a:r>
              <a:rPr lang="zh-TW" altLang="en-US" sz="2500">
                <a:solidFill>
                  <a:srgbClr val="0000FF"/>
                </a:solidFill>
                <a:latin typeface="Arial" pitchFamily="34" charset="0"/>
                <a:ea typeface="華康中黑體" pitchFamily="49" charset="-120"/>
              </a:rPr>
              <a:t>所載，這是梅瑟法律所規定的。</a:t>
            </a:r>
            <a:endParaRPr lang="en-US" altLang="zh-TW" sz="2500">
              <a:solidFill>
                <a:srgbClr val="0000FF"/>
              </a:solidFill>
              <a:latin typeface="Arial" pitchFamily="34" charset="0"/>
              <a:ea typeface="華康中黑體" pitchFamily="49" charset="-120"/>
            </a:endParaRPr>
          </a:p>
          <a:p>
            <a:r>
              <a:rPr lang="zh-TW" altLang="en-US" sz="2500">
                <a:solidFill>
                  <a:srgbClr val="0000FF"/>
                </a:solidFill>
                <a:latin typeface="Arial" pitchFamily="34" charset="0"/>
                <a:ea typeface="華康中黑體" pitchFamily="49" charset="-120"/>
              </a:rPr>
              <a:t>詠</a:t>
            </a:r>
            <a:r>
              <a:rPr lang="en-US" altLang="zh-TW" sz="2500">
                <a:solidFill>
                  <a:srgbClr val="0000FF"/>
                </a:solidFill>
                <a:latin typeface="Arial" pitchFamily="34" charset="0"/>
                <a:ea typeface="華康中黑體" pitchFamily="49" charset="-120"/>
              </a:rPr>
              <a:t>122</a:t>
            </a:r>
          </a:p>
          <a:p>
            <a:r>
              <a:rPr lang="zh-TW" altLang="en-US" sz="2500">
                <a:solidFill>
                  <a:srgbClr val="0000FF"/>
                </a:solidFill>
                <a:latin typeface="Arial" pitchFamily="34" charset="0"/>
                <a:ea typeface="華康中黑體" pitchFamily="49" charset="-120"/>
              </a:rPr>
              <a:t>詠</a:t>
            </a:r>
            <a:r>
              <a:rPr lang="en-US" altLang="zh-TW" sz="2500">
                <a:solidFill>
                  <a:srgbClr val="0000FF"/>
                </a:solidFill>
                <a:latin typeface="Arial" pitchFamily="34" charset="0"/>
                <a:ea typeface="華康中黑體" pitchFamily="49" charset="-120"/>
              </a:rPr>
              <a:t>42</a:t>
            </a:r>
            <a:endParaRPr lang="zh-TW" altLang="en-US" sz="2500">
              <a:solidFill>
                <a:srgbClr val="0000FF"/>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4101"/>
                                        </p:tgtEl>
                                        <p:attrNameLst>
                                          <p:attrName>style.visibility</p:attrName>
                                        </p:attrNameLst>
                                      </p:cBhvr>
                                      <p:to>
                                        <p:strVal val="visible"/>
                                      </p:to>
                                    </p:set>
                                    <p:anim calcmode="lin" valueType="num">
                                      <p:cBhvr additive="base">
                                        <p:cTn id="7" dur="500" fill="hold"/>
                                        <p:tgtEl>
                                          <p:spTgt spid="4101"/>
                                        </p:tgtEl>
                                        <p:attrNameLst>
                                          <p:attrName>ppt_x</p:attrName>
                                        </p:attrNameLst>
                                      </p:cBhvr>
                                      <p:tavLst>
                                        <p:tav tm="0">
                                          <p:val>
                                            <p:strVal val="#ppt_x"/>
                                          </p:val>
                                        </p:tav>
                                        <p:tav tm="100000">
                                          <p:val>
                                            <p:strVal val="#ppt_x"/>
                                          </p:val>
                                        </p:tav>
                                      </p:tavLst>
                                    </p:anim>
                                    <p:anim calcmode="lin" valueType="num">
                                      <p:cBhvr additive="base">
                                        <p:cTn id="8" dur="500" fill="hold"/>
                                        <p:tgtEl>
                                          <p:spTgt spid="4101"/>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
                            </p:stCondLst>
                            <p:childTnLst>
                              <p:par>
                                <p:cTn id="10" presetID="2" presetClass="entr" presetSubtype="2" fill="hold" grpId="0" nodeType="afterEffect">
                                  <p:stCondLst>
                                    <p:cond delay="0"/>
                                  </p:stCondLst>
                                  <p:childTnLst>
                                    <p:set>
                                      <p:cBhvr>
                                        <p:cTn id="11" dur="1" fill="hold">
                                          <p:stCondLst>
                                            <p:cond delay="0"/>
                                          </p:stCondLst>
                                        </p:cTn>
                                        <p:tgtEl>
                                          <p:spTgt spid="7"/>
                                        </p:tgtEl>
                                        <p:attrNameLst>
                                          <p:attrName>style.visibility</p:attrName>
                                        </p:attrNameLst>
                                      </p:cBhvr>
                                      <p:to>
                                        <p:strVal val="visible"/>
                                      </p:to>
                                    </p:set>
                                    <p:anim calcmode="lin" valueType="num">
                                      <p:cBhvr additive="base">
                                        <p:cTn id="12" dur="500" fill="hold"/>
                                        <p:tgtEl>
                                          <p:spTgt spid="7"/>
                                        </p:tgtEl>
                                        <p:attrNameLst>
                                          <p:attrName>ppt_x</p:attrName>
                                        </p:attrNameLst>
                                      </p:cBhvr>
                                      <p:tavLst>
                                        <p:tav tm="0">
                                          <p:val>
                                            <p:strVal val="1+#ppt_w/2"/>
                                          </p:val>
                                        </p:tav>
                                        <p:tav tm="100000">
                                          <p:val>
                                            <p:strVal val="#ppt_x"/>
                                          </p:val>
                                        </p:tav>
                                      </p:tavLst>
                                    </p:anim>
                                    <p:anim calcmode="lin" valueType="num">
                                      <p:cBhvr additive="base">
                                        <p:cTn id="13"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4103"/>
                                        </p:tgtEl>
                                        <p:attrNameLst>
                                          <p:attrName>style.visibility</p:attrName>
                                        </p:attrNameLst>
                                      </p:cBhvr>
                                      <p:to>
                                        <p:strVal val="visible"/>
                                      </p:to>
                                    </p:set>
                                    <p:anim calcmode="lin" valueType="num">
                                      <p:cBhvr additive="base">
                                        <p:cTn id="18" dur="5000" fill="hold"/>
                                        <p:tgtEl>
                                          <p:spTgt spid="4103"/>
                                        </p:tgtEl>
                                        <p:attrNameLst>
                                          <p:attrName>ppt_x</p:attrName>
                                        </p:attrNameLst>
                                      </p:cBhvr>
                                      <p:tavLst>
                                        <p:tav tm="0">
                                          <p:val>
                                            <p:strVal val="#ppt_x"/>
                                          </p:val>
                                        </p:tav>
                                        <p:tav tm="100000">
                                          <p:val>
                                            <p:strVal val="#ppt_x"/>
                                          </p:val>
                                        </p:tav>
                                      </p:tavLst>
                                    </p:anim>
                                    <p:anim calcmode="lin" valueType="num">
                                      <p:cBhvr additive="base">
                                        <p:cTn id="19" dur="5000" fill="hold"/>
                                        <p:tgtEl>
                                          <p:spTgt spid="4103"/>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5000"/>
                            </p:stCondLst>
                            <p:childTnLst>
                              <p:par>
                                <p:cTn id="21" presetID="2" presetClass="entr" presetSubtype="2" fill="hold" grpId="0" nodeType="afterEffect">
                                  <p:stCondLst>
                                    <p:cond delay="0"/>
                                  </p:stCondLst>
                                  <p:childTnLst>
                                    <p:set>
                                      <p:cBhvr>
                                        <p:cTn id="22" dur="1" fill="hold">
                                          <p:stCondLst>
                                            <p:cond delay="0"/>
                                          </p:stCondLst>
                                        </p:cTn>
                                        <p:tgtEl>
                                          <p:spTgt spid="8"/>
                                        </p:tgtEl>
                                        <p:attrNameLst>
                                          <p:attrName>style.visibility</p:attrName>
                                        </p:attrNameLst>
                                      </p:cBhvr>
                                      <p:to>
                                        <p:strVal val="visible"/>
                                      </p:to>
                                    </p:set>
                                    <p:anim calcmode="lin" valueType="num">
                                      <p:cBhvr additive="base">
                                        <p:cTn id="23" dur="2000" fill="hold"/>
                                        <p:tgtEl>
                                          <p:spTgt spid="8"/>
                                        </p:tgtEl>
                                        <p:attrNameLst>
                                          <p:attrName>ppt_x</p:attrName>
                                        </p:attrNameLst>
                                      </p:cBhvr>
                                      <p:tavLst>
                                        <p:tav tm="0">
                                          <p:val>
                                            <p:strVal val="1+#ppt_w/2"/>
                                          </p:val>
                                        </p:tav>
                                        <p:tav tm="100000">
                                          <p:val>
                                            <p:strVal val="#ppt_x"/>
                                          </p:val>
                                        </p:tav>
                                      </p:tavLst>
                                    </p:anim>
                                    <p:anim calcmode="lin" valueType="num">
                                      <p:cBhvr additive="base">
                                        <p:cTn id="24" dur="20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100"/>
                                        </p:tgtEl>
                                        <p:attrNameLst>
                                          <p:attrName>style.visibility</p:attrName>
                                        </p:attrNameLst>
                                      </p:cBhvr>
                                      <p:to>
                                        <p:strVal val="visible"/>
                                      </p:to>
                                    </p:set>
                                    <p:anim calcmode="lin" valueType="num">
                                      <p:cBhvr additive="base">
                                        <p:cTn id="29" dur="5000" fill="hold"/>
                                        <p:tgtEl>
                                          <p:spTgt spid="4100"/>
                                        </p:tgtEl>
                                        <p:attrNameLst>
                                          <p:attrName>ppt_x</p:attrName>
                                        </p:attrNameLst>
                                      </p:cBhvr>
                                      <p:tavLst>
                                        <p:tav tm="0">
                                          <p:val>
                                            <p:strVal val="#ppt_x"/>
                                          </p:val>
                                        </p:tav>
                                        <p:tav tm="100000">
                                          <p:val>
                                            <p:strVal val="#ppt_x"/>
                                          </p:val>
                                        </p:tav>
                                      </p:tavLst>
                                    </p:anim>
                                    <p:anim calcmode="lin" valueType="num">
                                      <p:cBhvr additive="base">
                                        <p:cTn id="30" dur="5000" fill="hold"/>
                                        <p:tgtEl>
                                          <p:spTgt spid="4100"/>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5000"/>
                            </p:stCondLst>
                            <p:childTnLst>
                              <p:par>
                                <p:cTn id="32" presetID="55" presetClass="entr" presetSubtype="0" fill="hold" grpId="1" nodeType="afterEffect">
                                  <p:stCondLst>
                                    <p:cond delay="0"/>
                                  </p:stCondLst>
                                  <p:childTnLst>
                                    <p:set>
                                      <p:cBhvr>
                                        <p:cTn id="33" dur="1" fill="hold">
                                          <p:stCondLst>
                                            <p:cond delay="0"/>
                                          </p:stCondLst>
                                        </p:cTn>
                                        <p:tgtEl>
                                          <p:spTgt spid="4101"/>
                                        </p:tgtEl>
                                        <p:attrNameLst>
                                          <p:attrName>style.visibility</p:attrName>
                                        </p:attrNameLst>
                                      </p:cBhvr>
                                      <p:to>
                                        <p:strVal val="visible"/>
                                      </p:to>
                                    </p:set>
                                    <p:anim calcmode="lin" valueType="num">
                                      <p:cBhvr>
                                        <p:cTn id="34" dur="3000" fill="hold"/>
                                        <p:tgtEl>
                                          <p:spTgt spid="4101"/>
                                        </p:tgtEl>
                                        <p:attrNameLst>
                                          <p:attrName>ppt_w</p:attrName>
                                        </p:attrNameLst>
                                      </p:cBhvr>
                                      <p:tavLst>
                                        <p:tav tm="0">
                                          <p:val>
                                            <p:strVal val="#ppt_w*0.70"/>
                                          </p:val>
                                        </p:tav>
                                        <p:tav tm="100000">
                                          <p:val>
                                            <p:strVal val="#ppt_w"/>
                                          </p:val>
                                        </p:tav>
                                      </p:tavLst>
                                    </p:anim>
                                    <p:anim calcmode="lin" valueType="num">
                                      <p:cBhvr>
                                        <p:cTn id="35" dur="3000" fill="hold"/>
                                        <p:tgtEl>
                                          <p:spTgt spid="4101"/>
                                        </p:tgtEl>
                                        <p:attrNameLst>
                                          <p:attrName>ppt_h</p:attrName>
                                        </p:attrNameLst>
                                      </p:cBhvr>
                                      <p:tavLst>
                                        <p:tav tm="0">
                                          <p:val>
                                            <p:strVal val="#ppt_h"/>
                                          </p:val>
                                        </p:tav>
                                        <p:tav tm="100000">
                                          <p:val>
                                            <p:strVal val="#ppt_h"/>
                                          </p:val>
                                        </p:tav>
                                      </p:tavLst>
                                    </p:anim>
                                    <p:animEffect transition="in" filter="fade">
                                      <p:cBhvr>
                                        <p:cTn id="36" dur="3000"/>
                                        <p:tgtEl>
                                          <p:spTgt spid="4101"/>
                                        </p:tgtEl>
                                      </p:cBhvr>
                                    </p:animEffect>
                                  </p:childTnLst>
                                </p:cTn>
                              </p:par>
                            </p:childTnLst>
                          </p:cTn>
                        </p:par>
                        <p:par>
                          <p:cTn id="37" fill="hold" nodeType="afterGroup">
                            <p:stCondLst>
                              <p:cond delay="8000"/>
                            </p:stCondLst>
                            <p:childTnLst>
                              <p:par>
                                <p:cTn id="38" presetID="2" presetClass="entr" presetSubtype="2" fill="hold" grpId="0" nodeType="afterEffect">
                                  <p:stCondLst>
                                    <p:cond delay="0"/>
                                  </p:stCondLst>
                                  <p:childTnLst>
                                    <p:set>
                                      <p:cBhvr>
                                        <p:cTn id="39" dur="1" fill="hold">
                                          <p:stCondLst>
                                            <p:cond delay="0"/>
                                          </p:stCondLst>
                                        </p:cTn>
                                        <p:tgtEl>
                                          <p:spTgt spid="9"/>
                                        </p:tgtEl>
                                        <p:attrNameLst>
                                          <p:attrName>style.visibility</p:attrName>
                                        </p:attrNameLst>
                                      </p:cBhvr>
                                      <p:to>
                                        <p:strVal val="visible"/>
                                      </p:to>
                                    </p:set>
                                    <p:anim calcmode="lin" valueType="num">
                                      <p:cBhvr additive="base">
                                        <p:cTn id="40" dur="500" fill="hold"/>
                                        <p:tgtEl>
                                          <p:spTgt spid="9"/>
                                        </p:tgtEl>
                                        <p:attrNameLst>
                                          <p:attrName>ppt_x</p:attrName>
                                        </p:attrNameLst>
                                      </p:cBhvr>
                                      <p:tavLst>
                                        <p:tav tm="0">
                                          <p:val>
                                            <p:strVal val="1+#ppt_w/2"/>
                                          </p:val>
                                        </p:tav>
                                        <p:tav tm="100000">
                                          <p:val>
                                            <p:strVal val="#ppt_x"/>
                                          </p:val>
                                        </p:tav>
                                      </p:tavLst>
                                    </p:anim>
                                    <p:anim calcmode="lin" valueType="num">
                                      <p:cBhvr additive="base">
                                        <p:cTn id="41" dur="5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00" grpId="0"/>
      <p:bldP spid="4101" grpId="0"/>
      <p:bldP spid="4101" grpId="1"/>
      <p:bldP spid="4103" grpId="0"/>
      <p:bldP spid="7" grpId="0"/>
      <p:bldP spid="8" grpId="0"/>
      <p:bldP spid="9"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ctrTitle"/>
            <p:custDataLst>
              <p:tags r:id="rId2"/>
            </p:custDataLst>
          </p:nvPr>
        </p:nvSpPr>
        <p:spPr/>
        <p:txBody>
          <a:bodyPr/>
          <a:lstStyle/>
          <a:p>
            <a:pPr eaLnBrk="1" hangingPunct="1"/>
            <a:endParaRPr lang="zh-TW" altLang="zh-TW" smtClean="0"/>
          </a:p>
        </p:txBody>
      </p:sp>
      <p:sp>
        <p:nvSpPr>
          <p:cNvPr id="25603"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152400" y="304800"/>
            <a:ext cx="46482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Entrance  Procession</a:t>
            </a:r>
          </a:p>
        </p:txBody>
      </p:sp>
      <p:sp>
        <p:nvSpPr>
          <p:cNvPr id="8" name="TextBox 7"/>
          <p:cNvSpPr txBox="1">
            <a:spLocks noChangeArrowheads="1"/>
          </p:cNvSpPr>
          <p:nvPr>
            <p:custDataLst>
              <p:tags r:id="rId6"/>
            </p:custDataLst>
          </p:nvPr>
        </p:nvSpPr>
        <p:spPr bwMode="auto">
          <a:xfrm>
            <a:off x="304800" y="1336675"/>
            <a:ext cx="4267200" cy="3540125"/>
          </a:xfrm>
          <a:prstGeom prst="rect">
            <a:avLst/>
          </a:prstGeom>
          <a:noFill/>
          <a:ln w="9525">
            <a:noFill/>
            <a:miter lim="800000"/>
            <a:headEnd/>
            <a:tailEnd/>
          </a:ln>
        </p:spPr>
        <p:txBody>
          <a:bodyPr>
            <a:spAutoFit/>
          </a:bodyPr>
          <a:lstStyle/>
          <a:p>
            <a:pPr marL="514350" indent="-514350"/>
            <a:r>
              <a:rPr lang="en-US" altLang="zh-TW" sz="3200">
                <a:latin typeface="Britannic Bold" pitchFamily="34" charset="0"/>
              </a:rPr>
              <a:t>PILGRIMAGES….</a:t>
            </a:r>
          </a:p>
          <a:p>
            <a:pPr marL="514350" indent="-514350"/>
            <a:endParaRPr lang="en-US" altLang="zh-TW" sz="3200">
              <a:latin typeface="Britannic Bold" pitchFamily="34" charset="0"/>
            </a:endParaRPr>
          </a:p>
          <a:p>
            <a:pPr marL="514350" indent="-514350"/>
            <a:r>
              <a:rPr lang="en-US" altLang="zh-TW" sz="3200">
                <a:latin typeface="Britannic Bold" pitchFamily="34" charset="0"/>
              </a:rPr>
              <a:t>Read Ps. 122,  42, 84</a:t>
            </a:r>
          </a:p>
          <a:p>
            <a:pPr marL="514350" indent="-514350"/>
            <a:endParaRPr lang="en-US" altLang="zh-TW" sz="3200">
              <a:latin typeface="Britannic Bold" pitchFamily="34" charset="0"/>
            </a:endParaRPr>
          </a:p>
          <a:p>
            <a:pPr marL="514350" indent="-514350"/>
            <a:r>
              <a:rPr lang="en-US" altLang="zh-TW" sz="3200">
                <a:latin typeface="Britannic Bold" pitchFamily="34" charset="0"/>
              </a:rPr>
              <a:t>79,  132, </a:t>
            </a:r>
          </a:p>
          <a:p>
            <a:pPr marL="514350" indent="-514350"/>
            <a:endParaRPr lang="en-US" altLang="zh-TW" sz="3200">
              <a:latin typeface="Britannic Bold" pitchFamily="34" charset="0"/>
            </a:endParaRPr>
          </a:p>
          <a:p>
            <a:pPr marL="514350" indent="-514350"/>
            <a:endParaRPr lang="en-US" altLang="zh-TW" sz="3200">
              <a:latin typeface="Britannic Bold" pitchFamily="34" charset="0"/>
            </a:endParaRPr>
          </a:p>
        </p:txBody>
      </p:sp>
      <p:sp>
        <p:nvSpPr>
          <p:cNvPr id="7" name="文字方塊 6"/>
          <p:cNvSpPr txBox="1">
            <a:spLocks noChangeArrowheads="1"/>
          </p:cNvSpPr>
          <p:nvPr/>
        </p:nvSpPr>
        <p:spPr bwMode="auto">
          <a:xfrm>
            <a:off x="6324600" y="304800"/>
            <a:ext cx="2514600" cy="630238"/>
          </a:xfrm>
          <a:prstGeom prst="rect">
            <a:avLst/>
          </a:prstGeom>
          <a:noFill/>
          <a:ln w="9525">
            <a:noFill/>
            <a:miter lim="800000"/>
            <a:headEnd/>
            <a:tailEnd/>
          </a:ln>
        </p:spPr>
        <p:txBody>
          <a:bodyPr>
            <a:spAutoFit/>
          </a:bodyPr>
          <a:lstStyle/>
          <a:p>
            <a:r>
              <a:rPr lang="zh-TW" altLang="en-US" sz="3500">
                <a:latin typeface="華康中黑體" pitchFamily="49" charset="-120"/>
                <a:ea typeface="華康中黑體" pitchFamily="49" charset="-120"/>
              </a:rPr>
              <a:t>進堂遊行</a:t>
            </a:r>
          </a:p>
        </p:txBody>
      </p:sp>
      <p:sp>
        <p:nvSpPr>
          <p:cNvPr id="9" name="文字方塊 8"/>
          <p:cNvSpPr txBox="1">
            <a:spLocks noChangeArrowheads="1"/>
          </p:cNvSpPr>
          <p:nvPr/>
        </p:nvSpPr>
        <p:spPr bwMode="auto">
          <a:xfrm>
            <a:off x="5029200" y="1336675"/>
            <a:ext cx="3581400" cy="2786063"/>
          </a:xfrm>
          <a:prstGeom prst="rect">
            <a:avLst/>
          </a:prstGeom>
          <a:noFill/>
          <a:ln w="9525">
            <a:noFill/>
            <a:miter lim="800000"/>
            <a:headEnd/>
            <a:tailEnd/>
          </a:ln>
        </p:spPr>
        <p:txBody>
          <a:bodyPr>
            <a:spAutoFit/>
          </a:bodyPr>
          <a:lstStyle/>
          <a:p>
            <a:r>
              <a:rPr lang="zh-TW" altLang="en-US" sz="2500">
                <a:ea typeface="華康中黑體" pitchFamily="49" charset="-120"/>
              </a:rPr>
              <a:t>朝聖</a:t>
            </a:r>
            <a:r>
              <a:rPr lang="en-US" altLang="zh-TW" sz="2500">
                <a:ea typeface="華康中黑體" pitchFamily="49" charset="-120"/>
              </a:rPr>
              <a:t>……</a:t>
            </a:r>
          </a:p>
          <a:p>
            <a:endParaRPr lang="en-US" altLang="zh-TW" sz="2500">
              <a:ea typeface="華康中黑體" pitchFamily="49" charset="-120"/>
            </a:endParaRPr>
          </a:p>
          <a:p>
            <a:r>
              <a:rPr lang="zh-TW" altLang="en-US" sz="2500">
                <a:ea typeface="華康中黑體" pitchFamily="49" charset="-120"/>
              </a:rPr>
              <a:t>讀聖詠</a:t>
            </a:r>
            <a:r>
              <a:rPr lang="en-US" altLang="zh-TW" sz="2500">
                <a:ea typeface="華康中黑體" pitchFamily="49" charset="-120"/>
              </a:rPr>
              <a:t>122</a:t>
            </a:r>
          </a:p>
          <a:p>
            <a:r>
              <a:rPr lang="zh-TW" altLang="en-US" sz="2500">
                <a:ea typeface="華康中黑體" pitchFamily="49" charset="-120"/>
              </a:rPr>
              <a:t>詠</a:t>
            </a:r>
            <a:r>
              <a:rPr lang="en-US" altLang="zh-TW" sz="2500">
                <a:ea typeface="華康中黑體" pitchFamily="49" charset="-120"/>
              </a:rPr>
              <a:t>42</a:t>
            </a:r>
          </a:p>
          <a:p>
            <a:r>
              <a:rPr lang="zh-TW" altLang="en-US" sz="2500">
                <a:ea typeface="華康中黑體" pitchFamily="49" charset="-120"/>
              </a:rPr>
              <a:t>詠</a:t>
            </a:r>
            <a:r>
              <a:rPr lang="en-US" altLang="zh-TW" sz="2500">
                <a:ea typeface="華康中黑體" pitchFamily="49" charset="-120"/>
              </a:rPr>
              <a:t>84</a:t>
            </a:r>
          </a:p>
          <a:p>
            <a:r>
              <a:rPr lang="zh-TW" altLang="en-US" sz="2500">
                <a:ea typeface="華康中黑體" pitchFamily="49" charset="-120"/>
              </a:rPr>
              <a:t>詠</a:t>
            </a:r>
            <a:r>
              <a:rPr lang="en-US" altLang="zh-TW" sz="2500">
                <a:ea typeface="華康中黑體" pitchFamily="49" charset="-120"/>
              </a:rPr>
              <a:t>79</a:t>
            </a:r>
          </a:p>
          <a:p>
            <a:r>
              <a:rPr lang="zh-TW" altLang="en-US" sz="2500">
                <a:ea typeface="華康中黑體" pitchFamily="49" charset="-120"/>
              </a:rPr>
              <a:t>詠</a:t>
            </a:r>
            <a:r>
              <a:rPr lang="en-US" altLang="zh-TW" sz="2500">
                <a:ea typeface="華康中黑體" pitchFamily="49" charset="-120"/>
              </a:rPr>
              <a:t>132</a:t>
            </a:r>
            <a:endParaRPr lang="zh-TW" altLang="en-US" sz="2500">
              <a:ea typeface="華康中黑體" pitchFamily="49" charset="-12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2" fill="hold" grpId="0" nodeType="click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additive="base">
                                        <p:cTn id="24" dur="1000" fill="hold"/>
                                        <p:tgtEl>
                                          <p:spTgt spid="8"/>
                                        </p:tgtEl>
                                        <p:attrNameLst>
                                          <p:attrName>ppt_x</p:attrName>
                                        </p:attrNameLst>
                                      </p:cBhvr>
                                      <p:tavLst>
                                        <p:tav tm="0">
                                          <p:val>
                                            <p:strVal val="#ppt_x"/>
                                          </p:val>
                                        </p:tav>
                                        <p:tav tm="100000">
                                          <p:val>
                                            <p:strVal val="#ppt_x"/>
                                          </p:val>
                                        </p:tav>
                                      </p:tavLst>
                                    </p:anim>
                                    <p:anim calcmode="lin" valueType="num">
                                      <p:cBhvr additive="base">
                                        <p:cTn id="25" dur="1000" fill="hold"/>
                                        <p:tgtEl>
                                          <p:spTgt spid="8"/>
                                        </p:tgtEl>
                                        <p:attrNameLst>
                                          <p:attrName>ppt_y</p:attrName>
                                        </p:attrNameLst>
                                      </p:cBhvr>
                                      <p:tavLst>
                                        <p:tav tm="0">
                                          <p:val>
                                            <p:strVal val="1+#ppt_h/2"/>
                                          </p:val>
                                        </p:tav>
                                        <p:tav tm="100000">
                                          <p:val>
                                            <p:strVal val="#ppt_y"/>
                                          </p:val>
                                        </p:tav>
                                      </p:tavLst>
                                    </p:anim>
                                  </p:childTnLst>
                                </p:cTn>
                              </p:par>
                            </p:childTnLst>
                          </p:cTn>
                        </p:par>
                        <p:par>
                          <p:cTn id="26" fill="hold" nodeType="afterGroup">
                            <p:stCondLst>
                              <p:cond delay="1000"/>
                            </p:stCondLst>
                            <p:childTnLst>
                              <p:par>
                                <p:cTn id="27" presetID="3" presetClass="entr" presetSubtype="10" fill="hold" grpId="0" nodeType="afterEffect">
                                  <p:stCondLst>
                                    <p:cond delay="0"/>
                                  </p:stCondLst>
                                  <p:childTnLst>
                                    <p:set>
                                      <p:cBhvr>
                                        <p:cTn id="28" dur="1" fill="hold">
                                          <p:stCondLst>
                                            <p:cond delay="0"/>
                                          </p:stCondLst>
                                        </p:cTn>
                                        <p:tgtEl>
                                          <p:spTgt spid="9"/>
                                        </p:tgtEl>
                                        <p:attrNameLst>
                                          <p:attrName>style.visibility</p:attrName>
                                        </p:attrNameLst>
                                      </p:cBhvr>
                                      <p:to>
                                        <p:strVal val="visible"/>
                                      </p:to>
                                    </p:set>
                                    <p:animEffect transition="in" filter="blinds(horizontal)">
                                      <p:cBhvr>
                                        <p:cTn id="29"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P spid="9"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ChangeArrowheads="1"/>
          </p:cNvSpPr>
          <p:nvPr>
            <p:custDataLst>
              <p:tags r:id="rId2"/>
            </p:custDataLst>
          </p:nvPr>
        </p:nvSpPr>
        <p:spPr bwMode="auto">
          <a:xfrm>
            <a:off x="0" y="990600"/>
            <a:ext cx="4724400" cy="4754563"/>
          </a:xfrm>
          <a:prstGeom prst="rect">
            <a:avLst/>
          </a:prstGeom>
          <a:noFill/>
          <a:ln w="9525">
            <a:noFill/>
            <a:miter lim="800000"/>
            <a:headEnd/>
            <a:tailEnd/>
          </a:ln>
        </p:spPr>
        <p:txBody>
          <a:bodyPr anchor="ctr">
            <a:spAutoFit/>
          </a:bodyPr>
          <a:lstStyle/>
          <a:p>
            <a:pPr indent="228600"/>
            <a:r>
              <a:rPr lang="en-US" altLang="zh-TW" sz="1900" u="sng">
                <a:solidFill>
                  <a:srgbClr val="0000FF"/>
                </a:solidFill>
                <a:latin typeface="Arial" pitchFamily="34" charset="0"/>
                <a:ea typeface="新細明體" pitchFamily="18" charset="-120"/>
              </a:rPr>
              <a:t>Just look at some verses of Ps. 122:</a:t>
            </a:r>
          </a:p>
          <a:p>
            <a:pPr indent="228600"/>
            <a:r>
              <a:rPr lang="en-US" altLang="zh-TW" sz="1900" i="1">
                <a:solidFill>
                  <a:srgbClr val="0000FF"/>
                </a:solidFill>
                <a:latin typeface="Arial" pitchFamily="34" charset="0"/>
                <a:ea typeface="新細明體" pitchFamily="18" charset="-120"/>
              </a:rPr>
              <a:t>I was glad when they said to me; “Let us go to the house of the Lord!”</a:t>
            </a:r>
            <a:endParaRPr lang="en-US" altLang="zh-TW" sz="1900">
              <a:solidFill>
                <a:srgbClr val="0000FF"/>
              </a:solidFill>
              <a:latin typeface="Arial" pitchFamily="34" charset="0"/>
              <a:ea typeface="新細明體" pitchFamily="18" charset="-120"/>
            </a:endParaRPr>
          </a:p>
          <a:p>
            <a:pPr indent="228600"/>
            <a:r>
              <a:rPr lang="en-US" altLang="zh-TW" sz="1900" i="1">
                <a:solidFill>
                  <a:srgbClr val="0000FF"/>
                </a:solidFill>
                <a:latin typeface="Arial" pitchFamily="34" charset="0"/>
                <a:ea typeface="新細明體" pitchFamily="18" charset="-120"/>
              </a:rPr>
              <a:t>Our feet have been standing, Within your gates, O Jerusalem!</a:t>
            </a:r>
            <a:endParaRPr lang="en-US" altLang="zh-TW" sz="1900">
              <a:solidFill>
                <a:srgbClr val="0000FF"/>
              </a:solidFill>
              <a:latin typeface="Arial" pitchFamily="34" charset="0"/>
              <a:ea typeface="新細明體" pitchFamily="18" charset="-120"/>
            </a:endParaRPr>
          </a:p>
          <a:p>
            <a:pPr indent="228600"/>
            <a:r>
              <a:rPr lang="en-US" altLang="zh-TW" sz="1900" i="1">
                <a:solidFill>
                  <a:srgbClr val="0000FF"/>
                </a:solidFill>
                <a:latin typeface="Arial" pitchFamily="34" charset="0"/>
                <a:ea typeface="新細明體" pitchFamily="18" charset="-120"/>
              </a:rPr>
              <a:t>Jerusalem, built as a city, which is bound firmly together</a:t>
            </a:r>
            <a:endParaRPr lang="en-US" altLang="zh-TW" sz="1900">
              <a:solidFill>
                <a:srgbClr val="0000FF"/>
              </a:solidFill>
              <a:latin typeface="Arial" pitchFamily="34" charset="0"/>
              <a:ea typeface="新細明體" pitchFamily="18" charset="-120"/>
            </a:endParaRPr>
          </a:p>
          <a:p>
            <a:pPr indent="228600"/>
            <a:r>
              <a:rPr lang="en-US" altLang="zh-TW" sz="1900" i="1">
                <a:solidFill>
                  <a:srgbClr val="0000FF"/>
                </a:solidFill>
                <a:latin typeface="Arial" pitchFamily="34" charset="0"/>
                <a:ea typeface="新細明體" pitchFamily="18" charset="-120"/>
              </a:rPr>
              <a:t>To which the tribes go up, the tribes of the Lord</a:t>
            </a:r>
            <a:endParaRPr lang="en-US" altLang="zh-TW" sz="1900">
              <a:solidFill>
                <a:srgbClr val="0000FF"/>
              </a:solidFill>
              <a:latin typeface="Arial" pitchFamily="34" charset="0"/>
              <a:ea typeface="新細明體" pitchFamily="18" charset="-120"/>
            </a:endParaRPr>
          </a:p>
          <a:p>
            <a:pPr indent="228600"/>
            <a:r>
              <a:rPr lang="en-US" altLang="zh-TW" sz="1900" i="1">
                <a:solidFill>
                  <a:srgbClr val="0000FF"/>
                </a:solidFill>
                <a:latin typeface="Arial" pitchFamily="34" charset="0"/>
                <a:ea typeface="新細明體" pitchFamily="18" charset="-120"/>
              </a:rPr>
              <a:t>As was decreed for Israel, to give thanks to the name of the Lord</a:t>
            </a:r>
            <a:endParaRPr lang="en-US" altLang="zh-TW" sz="1900">
              <a:solidFill>
                <a:srgbClr val="0000FF"/>
              </a:solidFill>
              <a:latin typeface="Arial" pitchFamily="34" charset="0"/>
              <a:ea typeface="新細明體" pitchFamily="18" charset="-120"/>
            </a:endParaRPr>
          </a:p>
          <a:p>
            <a:pPr indent="228600"/>
            <a:r>
              <a:rPr lang="en-US" altLang="zh-TW" sz="1900" i="1">
                <a:solidFill>
                  <a:srgbClr val="0000FF"/>
                </a:solidFill>
                <a:latin typeface="Arial" pitchFamily="34" charset="0"/>
                <a:ea typeface="新細明體" pitchFamily="18" charset="-120"/>
              </a:rPr>
              <a:t>There thrones for judgment were set, the thrones of the house of David</a:t>
            </a:r>
          </a:p>
          <a:p>
            <a:pPr indent="228600"/>
            <a:endParaRPr lang="en-US" altLang="zh-TW" sz="1900" i="1">
              <a:solidFill>
                <a:srgbClr val="CC3300"/>
              </a:solidFill>
              <a:latin typeface="Arial" pitchFamily="34" charset="0"/>
              <a:ea typeface="新細明體" pitchFamily="18" charset="-120"/>
            </a:endParaRPr>
          </a:p>
          <a:p>
            <a:pPr indent="228600"/>
            <a:r>
              <a:rPr lang="en-US" altLang="zh-TW" i="1">
                <a:latin typeface="Arial" pitchFamily="34" charset="0"/>
                <a:ea typeface="新細明體" pitchFamily="18" charset="-120"/>
              </a:rPr>
              <a:t>Cf. Exodus 34,23; 13, 1-2;  Dt 12, 1-14</a:t>
            </a:r>
            <a:endParaRPr lang="en-US" altLang="zh-TW">
              <a:latin typeface="Arial" pitchFamily="34" charset="0"/>
              <a:ea typeface="新細明體" pitchFamily="18" charset="-120"/>
            </a:endParaRPr>
          </a:p>
          <a:p>
            <a:pPr indent="228600" eaLnBrk="0" hangingPunct="0"/>
            <a:endParaRPr lang="en-US" altLang="zh-TW" sz="1900">
              <a:solidFill>
                <a:srgbClr val="CC3300"/>
              </a:solidFill>
              <a:latin typeface="Arial" pitchFamily="34" charset="0"/>
              <a:ea typeface="新細明體" pitchFamily="18" charset="-120"/>
            </a:endParaRPr>
          </a:p>
        </p:txBody>
      </p:sp>
      <p:sp>
        <p:nvSpPr>
          <p:cNvPr id="26627" name="Rectangle 5"/>
          <p:cNvSpPr>
            <a:spLocks noChangeArrowheads="1"/>
          </p:cNvSpPr>
          <p:nvPr>
            <p:custDataLst>
              <p:tags r:id="rId3"/>
            </p:custDataLst>
          </p:nvPr>
        </p:nvSpPr>
        <p:spPr bwMode="auto">
          <a:xfrm>
            <a:off x="228600" y="0"/>
            <a:ext cx="44196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6" name="Picture 5" descr="Jerusalem01.jpg"/>
          <p:cNvPicPr>
            <a:picLocks noChangeAspect="1"/>
          </p:cNvPicPr>
          <p:nvPr>
            <p:custDataLst>
              <p:tags r:id="rId4"/>
            </p:custDataLst>
          </p:nvPr>
        </p:nvPicPr>
        <p:blipFill>
          <a:blip r:embed="rId7" cstate="email"/>
          <a:stretch>
            <a:fillRect/>
          </a:stretch>
        </p:blipFill>
        <p:spPr>
          <a:xfrm>
            <a:off x="5181600" y="4343400"/>
            <a:ext cx="3048000" cy="19778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6629"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4495800" y="990600"/>
            <a:ext cx="4572000" cy="3478213"/>
          </a:xfrm>
          <a:prstGeom prst="rect">
            <a:avLst/>
          </a:prstGeom>
          <a:noFill/>
          <a:ln w="9525">
            <a:noFill/>
            <a:miter lim="800000"/>
            <a:headEnd/>
            <a:tailEnd/>
          </a:ln>
        </p:spPr>
        <p:txBody>
          <a:bodyPr>
            <a:spAutoFit/>
          </a:bodyPr>
          <a:lstStyle/>
          <a:p>
            <a:r>
              <a:rPr lang="zh-TW" altLang="en-US" sz="2000" b="1">
                <a:solidFill>
                  <a:srgbClr val="0000FF"/>
                </a:solidFill>
                <a:latin typeface="Arial" pitchFamily="34" charset="0"/>
                <a:ea typeface="華康中黑體" pitchFamily="49" charset="-120"/>
              </a:rPr>
              <a:t>請細讀詠</a:t>
            </a:r>
            <a:r>
              <a:rPr lang="en-US" altLang="zh-TW" sz="2000" b="1">
                <a:solidFill>
                  <a:srgbClr val="0000FF"/>
                </a:solidFill>
                <a:latin typeface="Arial" pitchFamily="34" charset="0"/>
                <a:ea typeface="華康中黑體" pitchFamily="49" charset="-120"/>
              </a:rPr>
              <a:t>122</a:t>
            </a:r>
            <a:r>
              <a:rPr lang="zh-TW" altLang="en-US" sz="2000" b="1">
                <a:solidFill>
                  <a:srgbClr val="0000FF"/>
                </a:solidFill>
                <a:latin typeface="Arial" pitchFamily="34" charset="0"/>
                <a:ea typeface="華康中黑體" pitchFamily="49" charset="-120"/>
              </a:rPr>
              <a:t>：</a:t>
            </a:r>
            <a:endParaRPr lang="en-US" altLang="zh-TW" sz="2000" b="1">
              <a:solidFill>
                <a:srgbClr val="0000FF"/>
              </a:solidFill>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我喜歡，因為有人向我說：我們要進入上主的聖殿！ </a:t>
            </a:r>
            <a:endParaRPr lang="en-US" altLang="zh-TW" sz="2000" baseline="30000">
              <a:solidFill>
                <a:srgbClr val="0000FF"/>
              </a:solidFill>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耶路撒冷！我們的雙足，已經站立在你的門口。 </a:t>
            </a:r>
            <a:endParaRPr lang="en-US" altLang="zh-TW" sz="2000" baseline="30000">
              <a:solidFill>
                <a:srgbClr val="0000FF"/>
              </a:solidFill>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耶路撒冷建築的好似京城，確是內部劃一整齊的京城。 </a:t>
            </a:r>
            <a:endParaRPr lang="en-US" altLang="zh-TW" sz="2000" baseline="30000">
              <a:solidFill>
                <a:srgbClr val="0000FF"/>
              </a:solidFill>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各支派，上主的各支派都齊集在那裡，按照以色列的法律稱頌上主的名字。</a:t>
            </a:r>
            <a:endParaRPr lang="en-US" altLang="zh-TW" sz="2000">
              <a:solidFill>
                <a:srgbClr val="0000FF"/>
              </a:solidFill>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那裡設立了執政的座席，那裡有達味王室的寶位。</a:t>
            </a:r>
          </a:p>
        </p:txBody>
      </p:sp>
      <p:sp>
        <p:nvSpPr>
          <p:cNvPr id="8" name="文字方塊 7"/>
          <p:cNvSpPr txBox="1">
            <a:spLocks noChangeArrowheads="1"/>
          </p:cNvSpPr>
          <p:nvPr/>
        </p:nvSpPr>
        <p:spPr bwMode="auto">
          <a:xfrm>
            <a:off x="228600" y="5334000"/>
            <a:ext cx="4038600" cy="400050"/>
          </a:xfrm>
          <a:prstGeom prst="rect">
            <a:avLst/>
          </a:prstGeom>
          <a:noFill/>
          <a:ln w="9525">
            <a:noFill/>
            <a:miter lim="800000"/>
            <a:headEnd/>
            <a:tailEnd/>
          </a:ln>
        </p:spPr>
        <p:txBody>
          <a:bodyPr>
            <a:spAutoFit/>
          </a:bodyPr>
          <a:lstStyle/>
          <a:p>
            <a:r>
              <a:rPr lang="zh-TW" altLang="en-US" sz="2000">
                <a:latin typeface="Arial" pitchFamily="34" charset="0"/>
                <a:ea typeface="華康中黑體" pitchFamily="49" charset="-120"/>
              </a:rPr>
              <a:t>參照：出</a:t>
            </a:r>
            <a:r>
              <a:rPr lang="en-US" altLang="zh-TW" sz="2000">
                <a:latin typeface="Arial" pitchFamily="34" charset="0"/>
                <a:ea typeface="華康中黑體" pitchFamily="49" charset="-120"/>
              </a:rPr>
              <a:t>34:23;</a:t>
            </a:r>
            <a:r>
              <a:rPr lang="zh-TW" altLang="en-US" sz="2000">
                <a:latin typeface="Arial" pitchFamily="34" charset="0"/>
                <a:ea typeface="華康中黑體" pitchFamily="49" charset="-120"/>
              </a:rPr>
              <a:t> </a:t>
            </a:r>
            <a:r>
              <a:rPr lang="en-US" altLang="zh-TW" sz="2000">
                <a:latin typeface="Arial" pitchFamily="34" charset="0"/>
                <a:ea typeface="華康中黑體" pitchFamily="49" charset="-120"/>
              </a:rPr>
              <a:t>13:1-2;</a:t>
            </a:r>
            <a:r>
              <a:rPr lang="zh-TW" altLang="en-US" sz="2000">
                <a:latin typeface="Arial" pitchFamily="34" charset="0"/>
                <a:ea typeface="華康中黑體" pitchFamily="49" charset="-120"/>
              </a:rPr>
              <a:t> 申</a:t>
            </a:r>
            <a:r>
              <a:rPr lang="en-US" altLang="zh-TW" sz="2000">
                <a:latin typeface="Arial" pitchFamily="34" charset="0"/>
                <a:ea typeface="華康中黑體" pitchFamily="49" charset="-120"/>
              </a:rPr>
              <a:t>12:1-14</a:t>
            </a:r>
            <a:endParaRPr lang="zh-TW" altLang="en-US" sz="2000">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ppt_w*0.7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animEffect transition="in" filter="fade">
                                      <p:cBhvr>
                                        <p:cTn id="9" dur="5000"/>
                                        <p:tgtEl>
                                          <p:spTgt spid="6"/>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5124">
                                            <p:txEl>
                                              <p:pRg st="0" end="0"/>
                                            </p:txEl>
                                          </p:spTgt>
                                        </p:tgtEl>
                                        <p:attrNameLst>
                                          <p:attrName>style.visibility</p:attrName>
                                        </p:attrNameLst>
                                      </p:cBhvr>
                                      <p:to>
                                        <p:strVal val="visible"/>
                                      </p:to>
                                    </p:set>
                                    <p:anim calcmode="lin" valueType="num">
                                      <p:cBhvr additive="base">
                                        <p:cTn id="12" dur="5000" fill="hold"/>
                                        <p:tgtEl>
                                          <p:spTgt spid="5124">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5124">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5124">
                                            <p:txEl>
                                              <p:pRg st="1" end="1"/>
                                            </p:txEl>
                                          </p:spTgt>
                                        </p:tgtEl>
                                        <p:attrNameLst>
                                          <p:attrName>style.visibility</p:attrName>
                                        </p:attrNameLst>
                                      </p:cBhvr>
                                      <p:to>
                                        <p:strVal val="visible"/>
                                      </p:to>
                                    </p:set>
                                    <p:anim calcmode="lin" valueType="num">
                                      <p:cBhvr additive="base">
                                        <p:cTn id="16" dur="5000" fill="hold"/>
                                        <p:tgtEl>
                                          <p:spTgt spid="5124">
                                            <p:txEl>
                                              <p:pRg st="1" end="1"/>
                                            </p:txEl>
                                          </p:spTgt>
                                        </p:tgtEl>
                                        <p:attrNameLst>
                                          <p:attrName>ppt_x</p:attrName>
                                        </p:attrNameLst>
                                      </p:cBhvr>
                                      <p:tavLst>
                                        <p:tav tm="0">
                                          <p:val>
                                            <p:strVal val="#ppt_x"/>
                                          </p:val>
                                        </p:tav>
                                        <p:tav tm="100000">
                                          <p:val>
                                            <p:strVal val="#ppt_x"/>
                                          </p:val>
                                        </p:tav>
                                      </p:tavLst>
                                    </p:anim>
                                    <p:anim calcmode="lin" valueType="num">
                                      <p:cBhvr additive="base">
                                        <p:cTn id="17" dur="5000" fill="hold"/>
                                        <p:tgtEl>
                                          <p:spTgt spid="5124">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5124">
                                            <p:txEl>
                                              <p:pRg st="2" end="2"/>
                                            </p:txEl>
                                          </p:spTgt>
                                        </p:tgtEl>
                                        <p:attrNameLst>
                                          <p:attrName>style.visibility</p:attrName>
                                        </p:attrNameLst>
                                      </p:cBhvr>
                                      <p:to>
                                        <p:strVal val="visible"/>
                                      </p:to>
                                    </p:set>
                                    <p:anim calcmode="lin" valueType="num">
                                      <p:cBhvr additive="base">
                                        <p:cTn id="20" dur="50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21" dur="5000" fill="hold"/>
                                        <p:tgtEl>
                                          <p:spTgt spid="5124">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124">
                                            <p:txEl>
                                              <p:pRg st="3" end="3"/>
                                            </p:txEl>
                                          </p:spTgt>
                                        </p:tgtEl>
                                        <p:attrNameLst>
                                          <p:attrName>style.visibility</p:attrName>
                                        </p:attrNameLst>
                                      </p:cBhvr>
                                      <p:to>
                                        <p:strVal val="visible"/>
                                      </p:to>
                                    </p:set>
                                    <p:anim calcmode="lin" valueType="num">
                                      <p:cBhvr additive="base">
                                        <p:cTn id="24" dur="5000" fill="hold"/>
                                        <p:tgtEl>
                                          <p:spTgt spid="5124">
                                            <p:txEl>
                                              <p:pRg st="3" end="3"/>
                                            </p:txEl>
                                          </p:spTgt>
                                        </p:tgtEl>
                                        <p:attrNameLst>
                                          <p:attrName>ppt_x</p:attrName>
                                        </p:attrNameLst>
                                      </p:cBhvr>
                                      <p:tavLst>
                                        <p:tav tm="0">
                                          <p:val>
                                            <p:strVal val="#ppt_x"/>
                                          </p:val>
                                        </p:tav>
                                        <p:tav tm="100000">
                                          <p:val>
                                            <p:strVal val="#ppt_x"/>
                                          </p:val>
                                        </p:tav>
                                      </p:tavLst>
                                    </p:anim>
                                    <p:anim calcmode="lin" valueType="num">
                                      <p:cBhvr additive="base">
                                        <p:cTn id="25" dur="5000" fill="hold"/>
                                        <p:tgtEl>
                                          <p:spTgt spid="5124">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5124">
                                            <p:txEl>
                                              <p:pRg st="4" end="4"/>
                                            </p:txEl>
                                          </p:spTgt>
                                        </p:tgtEl>
                                        <p:attrNameLst>
                                          <p:attrName>style.visibility</p:attrName>
                                        </p:attrNameLst>
                                      </p:cBhvr>
                                      <p:to>
                                        <p:strVal val="visible"/>
                                      </p:to>
                                    </p:set>
                                    <p:anim calcmode="lin" valueType="num">
                                      <p:cBhvr additive="base">
                                        <p:cTn id="28" dur="50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29" dur="5000" fill="hold"/>
                                        <p:tgtEl>
                                          <p:spTgt spid="5124">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5124">
                                            <p:txEl>
                                              <p:pRg st="5" end="5"/>
                                            </p:txEl>
                                          </p:spTgt>
                                        </p:tgtEl>
                                        <p:attrNameLst>
                                          <p:attrName>style.visibility</p:attrName>
                                        </p:attrNameLst>
                                      </p:cBhvr>
                                      <p:to>
                                        <p:strVal val="visible"/>
                                      </p:to>
                                    </p:set>
                                    <p:anim calcmode="lin" valueType="num">
                                      <p:cBhvr additive="base">
                                        <p:cTn id="32" dur="5000" fill="hold"/>
                                        <p:tgtEl>
                                          <p:spTgt spid="5124">
                                            <p:txEl>
                                              <p:pRg st="5" end="5"/>
                                            </p:txEl>
                                          </p:spTgt>
                                        </p:tgtEl>
                                        <p:attrNameLst>
                                          <p:attrName>ppt_x</p:attrName>
                                        </p:attrNameLst>
                                      </p:cBhvr>
                                      <p:tavLst>
                                        <p:tav tm="0">
                                          <p:val>
                                            <p:strVal val="#ppt_x"/>
                                          </p:val>
                                        </p:tav>
                                        <p:tav tm="100000">
                                          <p:val>
                                            <p:strVal val="#ppt_x"/>
                                          </p:val>
                                        </p:tav>
                                      </p:tavLst>
                                    </p:anim>
                                    <p:anim calcmode="lin" valueType="num">
                                      <p:cBhvr additive="base">
                                        <p:cTn id="33" dur="5000" fill="hold"/>
                                        <p:tgtEl>
                                          <p:spTgt spid="5124">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5124">
                                            <p:txEl>
                                              <p:pRg st="6" end="6"/>
                                            </p:txEl>
                                          </p:spTgt>
                                        </p:tgtEl>
                                        <p:attrNameLst>
                                          <p:attrName>style.visibility</p:attrName>
                                        </p:attrNameLst>
                                      </p:cBhvr>
                                      <p:to>
                                        <p:strVal val="visible"/>
                                      </p:to>
                                    </p:set>
                                    <p:anim calcmode="lin" valueType="num">
                                      <p:cBhvr additive="base">
                                        <p:cTn id="36" dur="5000" fill="hold"/>
                                        <p:tgtEl>
                                          <p:spTgt spid="5124">
                                            <p:txEl>
                                              <p:pRg st="6" end="6"/>
                                            </p:txEl>
                                          </p:spTgt>
                                        </p:tgtEl>
                                        <p:attrNameLst>
                                          <p:attrName>ppt_x</p:attrName>
                                        </p:attrNameLst>
                                      </p:cBhvr>
                                      <p:tavLst>
                                        <p:tav tm="0">
                                          <p:val>
                                            <p:strVal val="#ppt_x"/>
                                          </p:val>
                                        </p:tav>
                                        <p:tav tm="100000">
                                          <p:val>
                                            <p:strVal val="#ppt_x"/>
                                          </p:val>
                                        </p:tav>
                                      </p:tavLst>
                                    </p:anim>
                                    <p:anim calcmode="lin" valueType="num">
                                      <p:cBhvr additive="base">
                                        <p:cTn id="37" dur="5000" fill="hold"/>
                                        <p:tgtEl>
                                          <p:spTgt spid="5124">
                                            <p:txEl>
                                              <p:pRg st="6" end="6"/>
                                            </p:txEl>
                                          </p:spTgt>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5124">
                                            <p:txEl>
                                              <p:pRg st="8" end="8"/>
                                            </p:txEl>
                                          </p:spTgt>
                                        </p:tgtEl>
                                        <p:attrNameLst>
                                          <p:attrName>style.visibility</p:attrName>
                                        </p:attrNameLst>
                                      </p:cBhvr>
                                      <p:to>
                                        <p:strVal val="visible"/>
                                      </p:to>
                                    </p:set>
                                    <p:anim calcmode="lin" valueType="num">
                                      <p:cBhvr additive="base">
                                        <p:cTn id="40" dur="5000" fill="hold"/>
                                        <p:tgtEl>
                                          <p:spTgt spid="5124">
                                            <p:txEl>
                                              <p:pRg st="8" end="8"/>
                                            </p:txEl>
                                          </p:spTgt>
                                        </p:tgtEl>
                                        <p:attrNameLst>
                                          <p:attrName>ppt_x</p:attrName>
                                        </p:attrNameLst>
                                      </p:cBhvr>
                                      <p:tavLst>
                                        <p:tav tm="0">
                                          <p:val>
                                            <p:strVal val="#ppt_x"/>
                                          </p:val>
                                        </p:tav>
                                        <p:tav tm="100000">
                                          <p:val>
                                            <p:strVal val="#ppt_x"/>
                                          </p:val>
                                        </p:tav>
                                      </p:tavLst>
                                    </p:anim>
                                    <p:anim calcmode="lin" valueType="num">
                                      <p:cBhvr additive="base">
                                        <p:cTn id="41" dur="5000" fill="hold"/>
                                        <p:tgtEl>
                                          <p:spTgt spid="5124">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3" presetClass="entr" presetSubtype="10" fill="hold" grpId="0" nodeType="clickEffect">
                                  <p:stCondLst>
                                    <p:cond delay="0"/>
                                  </p:stCondLst>
                                  <p:childTnLst>
                                    <p:set>
                                      <p:cBhvr>
                                        <p:cTn id="45" dur="1" fill="hold">
                                          <p:stCondLst>
                                            <p:cond delay="0"/>
                                          </p:stCondLst>
                                        </p:cTn>
                                        <p:tgtEl>
                                          <p:spTgt spid="7"/>
                                        </p:tgtEl>
                                        <p:attrNameLst>
                                          <p:attrName>style.visibility</p:attrName>
                                        </p:attrNameLst>
                                      </p:cBhvr>
                                      <p:to>
                                        <p:strVal val="visible"/>
                                      </p:to>
                                    </p:set>
                                    <p:animEffect transition="in" filter="blinds(horizontal)">
                                      <p:cBhvr>
                                        <p:cTn id="46" dur="2000"/>
                                        <p:tgtEl>
                                          <p:spTgt spid="7"/>
                                        </p:tgtEl>
                                      </p:cBhvr>
                                    </p:animEffect>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grpId="0" nodeType="clickEffect">
                                  <p:stCondLst>
                                    <p:cond delay="0"/>
                                  </p:stCondLst>
                                  <p:childTnLst>
                                    <p:set>
                                      <p:cBhvr>
                                        <p:cTn id="50" dur="1" fill="hold">
                                          <p:stCondLst>
                                            <p:cond delay="0"/>
                                          </p:stCondLst>
                                        </p:cTn>
                                        <p:tgtEl>
                                          <p:spTgt spid="8"/>
                                        </p:tgtEl>
                                        <p:attrNameLst>
                                          <p:attrName>style.visibility</p:attrName>
                                        </p:attrNameLst>
                                      </p:cBhvr>
                                      <p:to>
                                        <p:strVal val="visible"/>
                                      </p:to>
                                    </p:set>
                                    <p:anim calcmode="lin" valueType="num">
                                      <p:cBhvr additive="base">
                                        <p:cTn id="51" dur="1000" fill="hold"/>
                                        <p:tgtEl>
                                          <p:spTgt spid="8"/>
                                        </p:tgtEl>
                                        <p:attrNameLst>
                                          <p:attrName>ppt_x</p:attrName>
                                        </p:attrNameLst>
                                      </p:cBhvr>
                                      <p:tavLst>
                                        <p:tav tm="0">
                                          <p:val>
                                            <p:strVal val="#ppt_x"/>
                                          </p:val>
                                        </p:tav>
                                        <p:tav tm="100000">
                                          <p:val>
                                            <p:strVal val="#ppt_x"/>
                                          </p:val>
                                        </p:tav>
                                      </p:tavLst>
                                    </p:anim>
                                    <p:anim calcmode="lin" valueType="num">
                                      <p:cBhvr additive="base">
                                        <p:cTn id="52"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build="allAtOnce"/>
      <p:bldP spid="7" grpId="0"/>
      <p:bldP spid="8"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4" name="Rectangle 4"/>
          <p:cNvSpPr>
            <a:spLocks noChangeArrowheads="1"/>
          </p:cNvSpPr>
          <p:nvPr>
            <p:custDataLst>
              <p:tags r:id="rId2"/>
            </p:custDataLst>
          </p:nvPr>
        </p:nvSpPr>
        <p:spPr bwMode="auto">
          <a:xfrm>
            <a:off x="0" y="830263"/>
            <a:ext cx="5791200" cy="3894137"/>
          </a:xfrm>
          <a:prstGeom prst="rect">
            <a:avLst/>
          </a:prstGeom>
          <a:noFill/>
          <a:ln w="9525">
            <a:noFill/>
            <a:miter lim="800000"/>
            <a:headEnd/>
            <a:tailEnd/>
          </a:ln>
        </p:spPr>
        <p:txBody>
          <a:bodyPr anchor="ctr">
            <a:spAutoFit/>
          </a:bodyPr>
          <a:lstStyle/>
          <a:p>
            <a:pPr indent="228600"/>
            <a:r>
              <a:rPr lang="en-US" altLang="zh-TW" sz="1900" u="sng">
                <a:solidFill>
                  <a:srgbClr val="CC3300"/>
                </a:solidFill>
                <a:latin typeface="Arial" pitchFamily="34" charset="0"/>
                <a:ea typeface="新細明體" pitchFamily="18" charset="-120"/>
              </a:rPr>
              <a:t>Let us look at some verses from Ps 42 as well:</a:t>
            </a:r>
          </a:p>
          <a:p>
            <a:pPr indent="228600"/>
            <a:r>
              <a:rPr lang="en-US" altLang="zh-TW" sz="1900" i="1">
                <a:solidFill>
                  <a:srgbClr val="CC3300"/>
                </a:solidFill>
                <a:latin typeface="Arial" pitchFamily="34" charset="0"/>
                <a:ea typeface="新細明體" pitchFamily="18" charset="-120"/>
              </a:rPr>
              <a:t>As a deer longs for flowing streams, so longs my</a:t>
            </a:r>
            <a:r>
              <a:rPr lang="zh-TW" altLang="en-US" sz="1900" i="1">
                <a:solidFill>
                  <a:srgbClr val="CC3300"/>
                </a:solidFill>
                <a:latin typeface="Arial" pitchFamily="34" charset="0"/>
                <a:ea typeface="新細明體" pitchFamily="18" charset="-120"/>
              </a:rPr>
              <a:t> </a:t>
            </a:r>
            <a:r>
              <a:rPr lang="en-US" altLang="zh-TW" sz="1900" i="1">
                <a:solidFill>
                  <a:srgbClr val="CC3300"/>
                </a:solidFill>
                <a:latin typeface="Arial" pitchFamily="34" charset="0"/>
                <a:ea typeface="新細明體" pitchFamily="18" charset="-120"/>
              </a:rPr>
              <a:t>soul for you, o God</a:t>
            </a:r>
            <a:endParaRPr lang="en-US" altLang="zh-TW" sz="1900">
              <a:solidFill>
                <a:srgbClr val="CC3300"/>
              </a:solidFill>
              <a:latin typeface="Arial" pitchFamily="34" charset="0"/>
              <a:ea typeface="新細明體" pitchFamily="18" charset="-120"/>
            </a:endParaRPr>
          </a:p>
          <a:p>
            <a:pPr indent="228600"/>
            <a:r>
              <a:rPr lang="en-US" altLang="zh-TW" sz="1900" i="1">
                <a:solidFill>
                  <a:srgbClr val="CC3300"/>
                </a:solidFill>
                <a:latin typeface="Arial" pitchFamily="34" charset="0"/>
                <a:ea typeface="新細明體" pitchFamily="18" charset="-120"/>
              </a:rPr>
              <a:t>My soul thirsts for God, for the living God</a:t>
            </a:r>
            <a:endParaRPr lang="en-US" altLang="zh-TW" sz="1900">
              <a:solidFill>
                <a:srgbClr val="CC3300"/>
              </a:solidFill>
              <a:latin typeface="Arial" pitchFamily="34" charset="0"/>
              <a:ea typeface="新細明體" pitchFamily="18" charset="-120"/>
            </a:endParaRPr>
          </a:p>
          <a:p>
            <a:pPr indent="228600"/>
            <a:r>
              <a:rPr lang="en-US" altLang="zh-TW" sz="1900" i="1">
                <a:solidFill>
                  <a:srgbClr val="CC3300"/>
                </a:solidFill>
                <a:latin typeface="Arial" pitchFamily="34" charset="0"/>
                <a:ea typeface="新細明體" pitchFamily="18" charset="-120"/>
              </a:rPr>
              <a:t>When shall I come and behold the face of God?</a:t>
            </a:r>
            <a:endParaRPr lang="en-US" altLang="zh-TW" sz="1900">
              <a:solidFill>
                <a:srgbClr val="CC3300"/>
              </a:solidFill>
              <a:latin typeface="Arial" pitchFamily="34" charset="0"/>
              <a:ea typeface="新細明體" pitchFamily="18" charset="-120"/>
            </a:endParaRPr>
          </a:p>
          <a:p>
            <a:pPr indent="228600"/>
            <a:r>
              <a:rPr lang="en-US" altLang="zh-TW" sz="1900" i="1">
                <a:solidFill>
                  <a:srgbClr val="CC3300"/>
                </a:solidFill>
                <a:latin typeface="Arial" pitchFamily="34" charset="0"/>
                <a:ea typeface="新細明體" pitchFamily="18" charset="-120"/>
              </a:rPr>
              <a:t>My tears have become my food day and night,</a:t>
            </a:r>
            <a:endParaRPr lang="en-US" altLang="zh-TW" sz="1900">
              <a:solidFill>
                <a:srgbClr val="CC3300"/>
              </a:solidFill>
              <a:latin typeface="Arial" pitchFamily="34" charset="0"/>
              <a:ea typeface="新細明體" pitchFamily="18" charset="-120"/>
            </a:endParaRPr>
          </a:p>
          <a:p>
            <a:pPr indent="228600"/>
            <a:r>
              <a:rPr lang="en-US" altLang="zh-TW" sz="1900" i="1">
                <a:solidFill>
                  <a:srgbClr val="CC3300"/>
                </a:solidFill>
                <a:latin typeface="Arial" pitchFamily="34" charset="0"/>
                <a:ea typeface="新細明體" pitchFamily="18" charset="-120"/>
              </a:rPr>
              <a:t>While men say to me continually, “Where is your God?”</a:t>
            </a:r>
            <a:endParaRPr lang="en-US" altLang="zh-TW" sz="1900">
              <a:solidFill>
                <a:srgbClr val="CC3300"/>
              </a:solidFill>
              <a:latin typeface="Arial" pitchFamily="34" charset="0"/>
              <a:ea typeface="新細明體" pitchFamily="18" charset="-120"/>
            </a:endParaRPr>
          </a:p>
          <a:p>
            <a:pPr indent="228600"/>
            <a:r>
              <a:rPr lang="en-US" altLang="zh-TW" sz="1900" i="1">
                <a:solidFill>
                  <a:srgbClr val="CC3300"/>
                </a:solidFill>
                <a:latin typeface="Arial" pitchFamily="34" charset="0"/>
                <a:ea typeface="新細明體" pitchFamily="18" charset="-120"/>
              </a:rPr>
              <a:t>These things I remember, as I pour out my soul; </a:t>
            </a:r>
            <a:endParaRPr lang="en-US" altLang="zh-TW" sz="1900">
              <a:solidFill>
                <a:srgbClr val="CC3300"/>
              </a:solidFill>
              <a:latin typeface="Arial" pitchFamily="34" charset="0"/>
              <a:ea typeface="新細明體" pitchFamily="18" charset="-120"/>
            </a:endParaRPr>
          </a:p>
          <a:p>
            <a:pPr indent="228600"/>
            <a:r>
              <a:rPr lang="en-US" altLang="zh-TW" sz="1900" i="1">
                <a:solidFill>
                  <a:srgbClr val="CC3300"/>
                </a:solidFill>
                <a:latin typeface="Arial" pitchFamily="34" charset="0"/>
                <a:ea typeface="新細明體" pitchFamily="18" charset="-120"/>
              </a:rPr>
              <a:t>How I went with the throng, and led them in procession to the house of God</a:t>
            </a:r>
            <a:endParaRPr lang="en-US" altLang="zh-TW" sz="1900">
              <a:solidFill>
                <a:srgbClr val="CC3300"/>
              </a:solidFill>
              <a:latin typeface="Arial" pitchFamily="34" charset="0"/>
              <a:ea typeface="新細明體" pitchFamily="18" charset="-120"/>
            </a:endParaRPr>
          </a:p>
          <a:p>
            <a:pPr indent="228600"/>
            <a:r>
              <a:rPr lang="en-US" altLang="zh-TW" sz="1900" i="1">
                <a:solidFill>
                  <a:srgbClr val="CC3300"/>
                </a:solidFill>
                <a:latin typeface="Arial" pitchFamily="34" charset="0"/>
                <a:ea typeface="新細明體" pitchFamily="18" charset="-120"/>
              </a:rPr>
              <a:t>With glad shouts and songs of thanksgiving, a multitude keeping festival</a:t>
            </a:r>
            <a:endParaRPr lang="en-US" altLang="zh-TW" sz="1900">
              <a:solidFill>
                <a:srgbClr val="CC3300"/>
              </a:solidFill>
              <a:latin typeface="Arial" pitchFamily="34" charset="0"/>
              <a:ea typeface="新細明體" pitchFamily="18" charset="-120"/>
            </a:endParaRPr>
          </a:p>
        </p:txBody>
      </p:sp>
      <p:sp>
        <p:nvSpPr>
          <p:cNvPr id="27651" name="Rectangle 5"/>
          <p:cNvSpPr>
            <a:spLocks noChangeArrowheads="1"/>
          </p:cNvSpPr>
          <p:nvPr>
            <p:custDataLst>
              <p:tags r:id="rId3"/>
            </p:custDataLst>
          </p:nvPr>
        </p:nvSpPr>
        <p:spPr bwMode="auto">
          <a:xfrm>
            <a:off x="228600" y="0"/>
            <a:ext cx="4495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6" name="Picture 5" descr="Jerusalem01.jpg"/>
          <p:cNvPicPr>
            <a:picLocks noChangeAspect="1"/>
          </p:cNvPicPr>
          <p:nvPr>
            <p:custDataLst>
              <p:tags r:id="rId4"/>
            </p:custDataLst>
          </p:nvPr>
        </p:nvPicPr>
        <p:blipFill>
          <a:blip r:embed="rId7" cstate="email"/>
          <a:stretch>
            <a:fillRect/>
          </a:stretch>
        </p:blipFill>
        <p:spPr>
          <a:xfrm>
            <a:off x="2590800" y="4572000"/>
            <a:ext cx="3194137" cy="2072641"/>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27653"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5486400" y="838200"/>
            <a:ext cx="3657600" cy="4478338"/>
          </a:xfrm>
          <a:prstGeom prst="rect">
            <a:avLst/>
          </a:prstGeom>
          <a:noFill/>
          <a:ln w="9525">
            <a:noFill/>
            <a:miter lim="800000"/>
            <a:headEnd/>
            <a:tailEnd/>
          </a:ln>
        </p:spPr>
        <p:txBody>
          <a:bodyPr>
            <a:spAutoFit/>
          </a:bodyPr>
          <a:lstStyle/>
          <a:p>
            <a:r>
              <a:rPr lang="zh-TW" altLang="en-US" sz="1900">
                <a:solidFill>
                  <a:srgbClr val="0000FF"/>
                </a:solidFill>
                <a:latin typeface="Arial" pitchFamily="34" charset="0"/>
                <a:ea typeface="華康中黑體" pitchFamily="49" charset="-120"/>
              </a:rPr>
              <a:t>請也細讀詠</a:t>
            </a:r>
            <a:r>
              <a:rPr lang="en-US" altLang="zh-TW" sz="1900">
                <a:solidFill>
                  <a:srgbClr val="0000FF"/>
                </a:solidFill>
                <a:latin typeface="Arial" pitchFamily="34" charset="0"/>
                <a:ea typeface="華康中黑體" pitchFamily="49" charset="-120"/>
              </a:rPr>
              <a:t>42</a:t>
            </a:r>
            <a:r>
              <a:rPr lang="zh-TW" altLang="en-US" sz="1900">
                <a:solidFill>
                  <a:srgbClr val="0000FF"/>
                </a:solidFill>
                <a:latin typeface="Arial" pitchFamily="34" charset="0"/>
                <a:ea typeface="華康中黑體" pitchFamily="49" charset="-120"/>
              </a:rPr>
              <a:t>：</a:t>
            </a:r>
            <a:endParaRPr lang="en-US" altLang="zh-TW" sz="1900">
              <a:solidFill>
                <a:srgbClr val="0000FF"/>
              </a:solidFill>
              <a:latin typeface="Arial" pitchFamily="34" charset="0"/>
              <a:ea typeface="華康中黑體" pitchFamily="49" charset="-120"/>
            </a:endParaRPr>
          </a:p>
          <a:p>
            <a:r>
              <a:rPr lang="zh-TW" altLang="en-US" sz="1900">
                <a:solidFill>
                  <a:srgbClr val="0000FF"/>
                </a:solidFill>
                <a:latin typeface="Arial" pitchFamily="34" charset="0"/>
                <a:ea typeface="華康中黑體" pitchFamily="49" charset="-120"/>
              </a:rPr>
              <a:t>天主，我的靈魂渴慕你，真好像牝鹿渴慕溪水。 我的靈魂渴念天主，生活的天主，</a:t>
            </a:r>
            <a:endParaRPr lang="en-US" altLang="zh-TW" sz="1900">
              <a:solidFill>
                <a:srgbClr val="0000FF"/>
              </a:solidFill>
              <a:latin typeface="Arial" pitchFamily="34" charset="0"/>
              <a:ea typeface="華康中黑體" pitchFamily="49" charset="-120"/>
            </a:endParaRPr>
          </a:p>
          <a:p>
            <a:r>
              <a:rPr lang="zh-TW" altLang="en-US" sz="1900">
                <a:solidFill>
                  <a:srgbClr val="0000FF"/>
                </a:solidFill>
                <a:latin typeface="Arial" pitchFamily="34" charset="0"/>
                <a:ea typeface="華康中黑體" pitchFamily="49" charset="-120"/>
              </a:rPr>
              <a:t>我何時來，能把天主的儀容目睹？ </a:t>
            </a:r>
            <a:endParaRPr lang="en-US" altLang="zh-TW" sz="1900" baseline="30000">
              <a:solidFill>
                <a:srgbClr val="0000FF"/>
              </a:solidFill>
              <a:latin typeface="Arial" pitchFamily="34" charset="0"/>
              <a:ea typeface="華康中黑體" pitchFamily="49" charset="-120"/>
            </a:endParaRPr>
          </a:p>
          <a:p>
            <a:r>
              <a:rPr lang="zh-TW" altLang="en-US" sz="1900">
                <a:solidFill>
                  <a:srgbClr val="0000FF"/>
                </a:solidFill>
                <a:latin typeface="Arial" pitchFamily="34" charset="0"/>
                <a:ea typeface="華康中黑體" pitchFamily="49" charset="-120"/>
              </a:rPr>
              <a:t>有人終日向我說：「你的天主在那裡？」</a:t>
            </a:r>
            <a:endParaRPr lang="en-US" altLang="zh-TW" sz="1900">
              <a:solidFill>
                <a:srgbClr val="0000FF"/>
              </a:solidFill>
              <a:latin typeface="Arial" pitchFamily="34" charset="0"/>
              <a:ea typeface="華康中黑體" pitchFamily="49" charset="-120"/>
            </a:endParaRPr>
          </a:p>
          <a:p>
            <a:r>
              <a:rPr lang="zh-TW" altLang="en-US" sz="1900">
                <a:solidFill>
                  <a:srgbClr val="0000FF"/>
                </a:solidFill>
                <a:latin typeface="Arial" pitchFamily="34" charset="0"/>
                <a:ea typeface="華康中黑體" pitchFamily="49" charset="-120"/>
              </a:rPr>
              <a:t>我的眼淚竟變成了我晝夜的飲食。</a:t>
            </a:r>
            <a:endParaRPr lang="en-US" altLang="zh-TW" sz="1900">
              <a:solidFill>
                <a:srgbClr val="0000FF"/>
              </a:solidFill>
              <a:latin typeface="Arial" pitchFamily="34" charset="0"/>
              <a:ea typeface="華康中黑體" pitchFamily="49" charset="-120"/>
            </a:endParaRPr>
          </a:p>
          <a:p>
            <a:r>
              <a:rPr lang="zh-TW" altLang="en-US" sz="1900">
                <a:solidFill>
                  <a:srgbClr val="0000FF"/>
                </a:solidFill>
                <a:latin typeface="Arial" pitchFamily="34" charset="0"/>
                <a:ea typeface="華康中黑體" pitchFamily="49" charset="-120"/>
              </a:rPr>
              <a:t>我想起昔日周旋在歡樂的群眾裡，在群眾歡呼讚頌的歌聲裡，領他們朝覲天主的聖殿時，我的心不免感到憂傷哀悲，我的靈魂，你為何悲傷，為何憂苦？期望天主！ </a:t>
            </a:r>
            <a:endParaRPr lang="en-US" altLang="zh-TW" sz="1900">
              <a:solidFill>
                <a:srgbClr val="0000FF"/>
              </a:solidFill>
              <a:latin typeface="Arial" pitchFamily="34" charset="0"/>
              <a:ea typeface="華康中黑體" pitchFamily="49" charset="-120"/>
            </a:endParaRPr>
          </a:p>
          <a:p>
            <a:r>
              <a:rPr lang="en-US" altLang="zh-TW" sz="1900">
                <a:solidFill>
                  <a:srgbClr val="0000FF"/>
                </a:solidFill>
                <a:latin typeface="Arial" pitchFamily="34" charset="0"/>
                <a:ea typeface="華康中黑體" pitchFamily="49" charset="-120"/>
              </a:rPr>
              <a:t>  </a:t>
            </a:r>
            <a:r>
              <a:rPr lang="zh-TW" altLang="en-US" sz="1900">
                <a:solidFill>
                  <a:srgbClr val="0000FF"/>
                </a:solidFill>
                <a:latin typeface="Arial" pitchFamily="34" charset="0"/>
                <a:ea typeface="華康中黑體" pitchFamily="49" charset="-120"/>
              </a:rPr>
              <a:t>  因為我還要向他頌祝，因為他</a:t>
            </a:r>
            <a:endParaRPr lang="en-US" altLang="zh-TW" sz="1900">
              <a:solidFill>
                <a:srgbClr val="0000FF"/>
              </a:solidFill>
              <a:latin typeface="Arial" pitchFamily="34" charset="0"/>
              <a:ea typeface="華康中黑體" pitchFamily="49" charset="-120"/>
            </a:endParaRPr>
          </a:p>
          <a:p>
            <a:r>
              <a:rPr lang="zh-TW" altLang="en-US" sz="1900">
                <a:solidFill>
                  <a:srgbClr val="0000FF"/>
                </a:solidFill>
                <a:latin typeface="Arial" pitchFamily="34" charset="0"/>
                <a:ea typeface="華康中黑體" pitchFamily="49" charset="-120"/>
              </a:rPr>
              <a:t>    是我的救援，是我的天主。</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ppt_w*0.7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animEffect transition="in" filter="fade">
                                      <p:cBhvr>
                                        <p:cTn id="9" dur="5000"/>
                                        <p:tgtEl>
                                          <p:spTgt spid="6"/>
                                        </p:tgtEl>
                                      </p:cBhvr>
                                    </p:animEffect>
                                  </p:childTnLst>
                                </p:cTn>
                              </p:par>
                              <p:par>
                                <p:cTn id="10" presetID="2" presetClass="entr" presetSubtype="4" fill="hold" grpId="0" nodeType="withEffect">
                                  <p:stCondLst>
                                    <p:cond delay="0"/>
                                  </p:stCondLst>
                                  <p:childTnLst>
                                    <p:set>
                                      <p:cBhvr>
                                        <p:cTn id="11" dur="1" fill="hold">
                                          <p:stCondLst>
                                            <p:cond delay="0"/>
                                          </p:stCondLst>
                                        </p:cTn>
                                        <p:tgtEl>
                                          <p:spTgt spid="5124">
                                            <p:txEl>
                                              <p:pRg st="0" end="0"/>
                                            </p:txEl>
                                          </p:spTgt>
                                        </p:tgtEl>
                                        <p:attrNameLst>
                                          <p:attrName>style.visibility</p:attrName>
                                        </p:attrNameLst>
                                      </p:cBhvr>
                                      <p:to>
                                        <p:strVal val="visible"/>
                                      </p:to>
                                    </p:set>
                                    <p:anim calcmode="lin" valueType="num">
                                      <p:cBhvr additive="base">
                                        <p:cTn id="12" dur="5000" fill="hold"/>
                                        <p:tgtEl>
                                          <p:spTgt spid="5124">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5124">
                                            <p:txEl>
                                              <p:pRg st="0" end="0"/>
                                            </p:txEl>
                                          </p:spTgt>
                                        </p:tgtEl>
                                        <p:attrNameLst>
                                          <p:attrName>ppt_y</p:attrName>
                                        </p:attrNameLst>
                                      </p:cBhvr>
                                      <p:tavLst>
                                        <p:tav tm="0">
                                          <p:val>
                                            <p:strVal val="1+#ppt_h/2"/>
                                          </p:val>
                                        </p:tav>
                                        <p:tav tm="100000">
                                          <p:val>
                                            <p:strVal val="#ppt_y"/>
                                          </p:val>
                                        </p:tav>
                                      </p:tavLst>
                                    </p:anim>
                                  </p:childTnLst>
                                </p:cTn>
                              </p:par>
                              <p:par>
                                <p:cTn id="14" presetID="2" presetClass="entr" presetSubtype="4" fill="hold" grpId="0" nodeType="withEffect">
                                  <p:stCondLst>
                                    <p:cond delay="0"/>
                                  </p:stCondLst>
                                  <p:childTnLst>
                                    <p:set>
                                      <p:cBhvr>
                                        <p:cTn id="15" dur="1" fill="hold">
                                          <p:stCondLst>
                                            <p:cond delay="0"/>
                                          </p:stCondLst>
                                        </p:cTn>
                                        <p:tgtEl>
                                          <p:spTgt spid="5124">
                                            <p:txEl>
                                              <p:pRg st="1" end="1"/>
                                            </p:txEl>
                                          </p:spTgt>
                                        </p:tgtEl>
                                        <p:attrNameLst>
                                          <p:attrName>style.visibility</p:attrName>
                                        </p:attrNameLst>
                                      </p:cBhvr>
                                      <p:to>
                                        <p:strVal val="visible"/>
                                      </p:to>
                                    </p:set>
                                    <p:anim calcmode="lin" valueType="num">
                                      <p:cBhvr additive="base">
                                        <p:cTn id="16" dur="5000" fill="hold"/>
                                        <p:tgtEl>
                                          <p:spTgt spid="5124">
                                            <p:txEl>
                                              <p:pRg st="1" end="1"/>
                                            </p:txEl>
                                          </p:spTgt>
                                        </p:tgtEl>
                                        <p:attrNameLst>
                                          <p:attrName>ppt_x</p:attrName>
                                        </p:attrNameLst>
                                      </p:cBhvr>
                                      <p:tavLst>
                                        <p:tav tm="0">
                                          <p:val>
                                            <p:strVal val="#ppt_x"/>
                                          </p:val>
                                        </p:tav>
                                        <p:tav tm="100000">
                                          <p:val>
                                            <p:strVal val="#ppt_x"/>
                                          </p:val>
                                        </p:tav>
                                      </p:tavLst>
                                    </p:anim>
                                    <p:anim calcmode="lin" valueType="num">
                                      <p:cBhvr additive="base">
                                        <p:cTn id="17" dur="5000" fill="hold"/>
                                        <p:tgtEl>
                                          <p:spTgt spid="5124">
                                            <p:txEl>
                                              <p:pRg st="1" end="1"/>
                                            </p:txEl>
                                          </p:spTgt>
                                        </p:tgtEl>
                                        <p:attrNameLst>
                                          <p:attrName>ppt_y</p:attrName>
                                        </p:attrNameLst>
                                      </p:cBhvr>
                                      <p:tavLst>
                                        <p:tav tm="0">
                                          <p:val>
                                            <p:strVal val="1+#ppt_h/2"/>
                                          </p:val>
                                        </p:tav>
                                        <p:tav tm="100000">
                                          <p:val>
                                            <p:strVal val="#ppt_y"/>
                                          </p:val>
                                        </p:tav>
                                      </p:tavLst>
                                    </p:anim>
                                  </p:childTnLst>
                                </p:cTn>
                              </p:par>
                              <p:par>
                                <p:cTn id="18" presetID="2" presetClass="entr" presetSubtype="4" fill="hold" grpId="0" nodeType="withEffect">
                                  <p:stCondLst>
                                    <p:cond delay="0"/>
                                  </p:stCondLst>
                                  <p:childTnLst>
                                    <p:set>
                                      <p:cBhvr>
                                        <p:cTn id="19" dur="1" fill="hold">
                                          <p:stCondLst>
                                            <p:cond delay="0"/>
                                          </p:stCondLst>
                                        </p:cTn>
                                        <p:tgtEl>
                                          <p:spTgt spid="5124">
                                            <p:txEl>
                                              <p:pRg st="2" end="2"/>
                                            </p:txEl>
                                          </p:spTgt>
                                        </p:tgtEl>
                                        <p:attrNameLst>
                                          <p:attrName>style.visibility</p:attrName>
                                        </p:attrNameLst>
                                      </p:cBhvr>
                                      <p:to>
                                        <p:strVal val="visible"/>
                                      </p:to>
                                    </p:set>
                                    <p:anim calcmode="lin" valueType="num">
                                      <p:cBhvr additive="base">
                                        <p:cTn id="20" dur="5000" fill="hold"/>
                                        <p:tgtEl>
                                          <p:spTgt spid="5124">
                                            <p:txEl>
                                              <p:pRg st="2" end="2"/>
                                            </p:txEl>
                                          </p:spTgt>
                                        </p:tgtEl>
                                        <p:attrNameLst>
                                          <p:attrName>ppt_x</p:attrName>
                                        </p:attrNameLst>
                                      </p:cBhvr>
                                      <p:tavLst>
                                        <p:tav tm="0">
                                          <p:val>
                                            <p:strVal val="#ppt_x"/>
                                          </p:val>
                                        </p:tav>
                                        <p:tav tm="100000">
                                          <p:val>
                                            <p:strVal val="#ppt_x"/>
                                          </p:val>
                                        </p:tav>
                                      </p:tavLst>
                                    </p:anim>
                                    <p:anim calcmode="lin" valueType="num">
                                      <p:cBhvr additive="base">
                                        <p:cTn id="21" dur="5000" fill="hold"/>
                                        <p:tgtEl>
                                          <p:spTgt spid="5124">
                                            <p:txEl>
                                              <p:pRg st="2" end="2"/>
                                            </p:txEl>
                                          </p:spTgt>
                                        </p:tgtEl>
                                        <p:attrNameLst>
                                          <p:attrName>ppt_y</p:attrName>
                                        </p:attrNameLst>
                                      </p:cBhvr>
                                      <p:tavLst>
                                        <p:tav tm="0">
                                          <p:val>
                                            <p:strVal val="1+#ppt_h/2"/>
                                          </p:val>
                                        </p:tav>
                                        <p:tav tm="100000">
                                          <p:val>
                                            <p:strVal val="#ppt_y"/>
                                          </p:val>
                                        </p:tav>
                                      </p:tavLst>
                                    </p:anim>
                                  </p:childTnLst>
                                </p:cTn>
                              </p:par>
                              <p:par>
                                <p:cTn id="22" presetID="2" presetClass="entr" presetSubtype="4" fill="hold" grpId="0" nodeType="withEffect">
                                  <p:stCondLst>
                                    <p:cond delay="0"/>
                                  </p:stCondLst>
                                  <p:childTnLst>
                                    <p:set>
                                      <p:cBhvr>
                                        <p:cTn id="23" dur="1" fill="hold">
                                          <p:stCondLst>
                                            <p:cond delay="0"/>
                                          </p:stCondLst>
                                        </p:cTn>
                                        <p:tgtEl>
                                          <p:spTgt spid="5124">
                                            <p:txEl>
                                              <p:pRg st="3" end="3"/>
                                            </p:txEl>
                                          </p:spTgt>
                                        </p:tgtEl>
                                        <p:attrNameLst>
                                          <p:attrName>style.visibility</p:attrName>
                                        </p:attrNameLst>
                                      </p:cBhvr>
                                      <p:to>
                                        <p:strVal val="visible"/>
                                      </p:to>
                                    </p:set>
                                    <p:anim calcmode="lin" valueType="num">
                                      <p:cBhvr additive="base">
                                        <p:cTn id="24" dur="5000" fill="hold"/>
                                        <p:tgtEl>
                                          <p:spTgt spid="5124">
                                            <p:txEl>
                                              <p:pRg st="3" end="3"/>
                                            </p:txEl>
                                          </p:spTgt>
                                        </p:tgtEl>
                                        <p:attrNameLst>
                                          <p:attrName>ppt_x</p:attrName>
                                        </p:attrNameLst>
                                      </p:cBhvr>
                                      <p:tavLst>
                                        <p:tav tm="0">
                                          <p:val>
                                            <p:strVal val="#ppt_x"/>
                                          </p:val>
                                        </p:tav>
                                        <p:tav tm="100000">
                                          <p:val>
                                            <p:strVal val="#ppt_x"/>
                                          </p:val>
                                        </p:tav>
                                      </p:tavLst>
                                    </p:anim>
                                    <p:anim calcmode="lin" valueType="num">
                                      <p:cBhvr additive="base">
                                        <p:cTn id="25" dur="5000" fill="hold"/>
                                        <p:tgtEl>
                                          <p:spTgt spid="5124">
                                            <p:txEl>
                                              <p:pRg st="3" end="3"/>
                                            </p:txEl>
                                          </p:spTgt>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5124">
                                            <p:txEl>
                                              <p:pRg st="4" end="4"/>
                                            </p:txEl>
                                          </p:spTgt>
                                        </p:tgtEl>
                                        <p:attrNameLst>
                                          <p:attrName>style.visibility</p:attrName>
                                        </p:attrNameLst>
                                      </p:cBhvr>
                                      <p:to>
                                        <p:strVal val="visible"/>
                                      </p:to>
                                    </p:set>
                                    <p:anim calcmode="lin" valueType="num">
                                      <p:cBhvr additive="base">
                                        <p:cTn id="28" dur="5000" fill="hold"/>
                                        <p:tgtEl>
                                          <p:spTgt spid="5124">
                                            <p:txEl>
                                              <p:pRg st="4" end="4"/>
                                            </p:txEl>
                                          </p:spTgt>
                                        </p:tgtEl>
                                        <p:attrNameLst>
                                          <p:attrName>ppt_x</p:attrName>
                                        </p:attrNameLst>
                                      </p:cBhvr>
                                      <p:tavLst>
                                        <p:tav tm="0">
                                          <p:val>
                                            <p:strVal val="#ppt_x"/>
                                          </p:val>
                                        </p:tav>
                                        <p:tav tm="100000">
                                          <p:val>
                                            <p:strVal val="#ppt_x"/>
                                          </p:val>
                                        </p:tav>
                                      </p:tavLst>
                                    </p:anim>
                                    <p:anim calcmode="lin" valueType="num">
                                      <p:cBhvr additive="base">
                                        <p:cTn id="29" dur="5000" fill="hold"/>
                                        <p:tgtEl>
                                          <p:spTgt spid="5124">
                                            <p:txEl>
                                              <p:pRg st="4" end="4"/>
                                            </p:txEl>
                                          </p:spTgt>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5124">
                                            <p:txEl>
                                              <p:pRg st="5" end="5"/>
                                            </p:txEl>
                                          </p:spTgt>
                                        </p:tgtEl>
                                        <p:attrNameLst>
                                          <p:attrName>style.visibility</p:attrName>
                                        </p:attrNameLst>
                                      </p:cBhvr>
                                      <p:to>
                                        <p:strVal val="visible"/>
                                      </p:to>
                                    </p:set>
                                    <p:anim calcmode="lin" valueType="num">
                                      <p:cBhvr additive="base">
                                        <p:cTn id="32" dur="5000" fill="hold"/>
                                        <p:tgtEl>
                                          <p:spTgt spid="5124">
                                            <p:txEl>
                                              <p:pRg st="5" end="5"/>
                                            </p:txEl>
                                          </p:spTgt>
                                        </p:tgtEl>
                                        <p:attrNameLst>
                                          <p:attrName>ppt_x</p:attrName>
                                        </p:attrNameLst>
                                      </p:cBhvr>
                                      <p:tavLst>
                                        <p:tav tm="0">
                                          <p:val>
                                            <p:strVal val="#ppt_x"/>
                                          </p:val>
                                        </p:tav>
                                        <p:tav tm="100000">
                                          <p:val>
                                            <p:strVal val="#ppt_x"/>
                                          </p:val>
                                        </p:tav>
                                      </p:tavLst>
                                    </p:anim>
                                    <p:anim calcmode="lin" valueType="num">
                                      <p:cBhvr additive="base">
                                        <p:cTn id="33" dur="5000" fill="hold"/>
                                        <p:tgtEl>
                                          <p:spTgt spid="5124">
                                            <p:txEl>
                                              <p:pRg st="5" end="5"/>
                                            </p:txEl>
                                          </p:spTgt>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5124">
                                            <p:txEl>
                                              <p:pRg st="6" end="6"/>
                                            </p:txEl>
                                          </p:spTgt>
                                        </p:tgtEl>
                                        <p:attrNameLst>
                                          <p:attrName>style.visibility</p:attrName>
                                        </p:attrNameLst>
                                      </p:cBhvr>
                                      <p:to>
                                        <p:strVal val="visible"/>
                                      </p:to>
                                    </p:set>
                                    <p:anim calcmode="lin" valueType="num">
                                      <p:cBhvr additive="base">
                                        <p:cTn id="36" dur="5000" fill="hold"/>
                                        <p:tgtEl>
                                          <p:spTgt spid="5124">
                                            <p:txEl>
                                              <p:pRg st="6" end="6"/>
                                            </p:txEl>
                                          </p:spTgt>
                                        </p:tgtEl>
                                        <p:attrNameLst>
                                          <p:attrName>ppt_x</p:attrName>
                                        </p:attrNameLst>
                                      </p:cBhvr>
                                      <p:tavLst>
                                        <p:tav tm="0">
                                          <p:val>
                                            <p:strVal val="#ppt_x"/>
                                          </p:val>
                                        </p:tav>
                                        <p:tav tm="100000">
                                          <p:val>
                                            <p:strVal val="#ppt_x"/>
                                          </p:val>
                                        </p:tav>
                                      </p:tavLst>
                                    </p:anim>
                                    <p:anim calcmode="lin" valueType="num">
                                      <p:cBhvr additive="base">
                                        <p:cTn id="37" dur="5000" fill="hold"/>
                                        <p:tgtEl>
                                          <p:spTgt spid="5124">
                                            <p:txEl>
                                              <p:pRg st="6" end="6"/>
                                            </p:txEl>
                                          </p:spTgt>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5124">
                                            <p:txEl>
                                              <p:pRg st="7" end="7"/>
                                            </p:txEl>
                                          </p:spTgt>
                                        </p:tgtEl>
                                        <p:attrNameLst>
                                          <p:attrName>style.visibility</p:attrName>
                                        </p:attrNameLst>
                                      </p:cBhvr>
                                      <p:to>
                                        <p:strVal val="visible"/>
                                      </p:to>
                                    </p:set>
                                    <p:anim calcmode="lin" valueType="num">
                                      <p:cBhvr additive="base">
                                        <p:cTn id="40" dur="5000" fill="hold"/>
                                        <p:tgtEl>
                                          <p:spTgt spid="5124">
                                            <p:txEl>
                                              <p:pRg st="7" end="7"/>
                                            </p:txEl>
                                          </p:spTgt>
                                        </p:tgtEl>
                                        <p:attrNameLst>
                                          <p:attrName>ppt_x</p:attrName>
                                        </p:attrNameLst>
                                      </p:cBhvr>
                                      <p:tavLst>
                                        <p:tav tm="0">
                                          <p:val>
                                            <p:strVal val="#ppt_x"/>
                                          </p:val>
                                        </p:tav>
                                        <p:tav tm="100000">
                                          <p:val>
                                            <p:strVal val="#ppt_x"/>
                                          </p:val>
                                        </p:tav>
                                      </p:tavLst>
                                    </p:anim>
                                    <p:anim calcmode="lin" valueType="num">
                                      <p:cBhvr additive="base">
                                        <p:cTn id="41" dur="5000" fill="hold"/>
                                        <p:tgtEl>
                                          <p:spTgt spid="5124">
                                            <p:txEl>
                                              <p:pRg st="7" end="7"/>
                                            </p:txEl>
                                          </p:spTgt>
                                        </p:tgtEl>
                                        <p:attrNameLst>
                                          <p:attrName>ppt_y</p:attrName>
                                        </p:attrNameLst>
                                      </p:cBhvr>
                                      <p:tavLst>
                                        <p:tav tm="0">
                                          <p:val>
                                            <p:strVal val="1+#ppt_h/2"/>
                                          </p:val>
                                        </p:tav>
                                        <p:tav tm="100000">
                                          <p:val>
                                            <p:strVal val="#ppt_y"/>
                                          </p:val>
                                        </p:tav>
                                      </p:tavLst>
                                    </p:anim>
                                  </p:childTnLst>
                                </p:cTn>
                              </p:par>
                              <p:par>
                                <p:cTn id="42" presetID="2" presetClass="entr" presetSubtype="4" fill="hold" grpId="0" nodeType="withEffect">
                                  <p:stCondLst>
                                    <p:cond delay="0"/>
                                  </p:stCondLst>
                                  <p:childTnLst>
                                    <p:set>
                                      <p:cBhvr>
                                        <p:cTn id="43" dur="1" fill="hold">
                                          <p:stCondLst>
                                            <p:cond delay="0"/>
                                          </p:stCondLst>
                                        </p:cTn>
                                        <p:tgtEl>
                                          <p:spTgt spid="5124">
                                            <p:txEl>
                                              <p:pRg st="8" end="8"/>
                                            </p:txEl>
                                          </p:spTgt>
                                        </p:tgtEl>
                                        <p:attrNameLst>
                                          <p:attrName>style.visibility</p:attrName>
                                        </p:attrNameLst>
                                      </p:cBhvr>
                                      <p:to>
                                        <p:strVal val="visible"/>
                                      </p:to>
                                    </p:set>
                                    <p:anim calcmode="lin" valueType="num">
                                      <p:cBhvr additive="base">
                                        <p:cTn id="44" dur="5000" fill="hold"/>
                                        <p:tgtEl>
                                          <p:spTgt spid="5124">
                                            <p:txEl>
                                              <p:pRg st="8" end="8"/>
                                            </p:txEl>
                                          </p:spTgt>
                                        </p:tgtEl>
                                        <p:attrNameLst>
                                          <p:attrName>ppt_x</p:attrName>
                                        </p:attrNameLst>
                                      </p:cBhvr>
                                      <p:tavLst>
                                        <p:tav tm="0">
                                          <p:val>
                                            <p:strVal val="#ppt_x"/>
                                          </p:val>
                                        </p:tav>
                                        <p:tav tm="100000">
                                          <p:val>
                                            <p:strVal val="#ppt_x"/>
                                          </p:val>
                                        </p:tav>
                                      </p:tavLst>
                                    </p:anim>
                                    <p:anim calcmode="lin" valueType="num">
                                      <p:cBhvr additive="base">
                                        <p:cTn id="45" dur="5000" fill="hold"/>
                                        <p:tgtEl>
                                          <p:spTgt spid="5124">
                                            <p:txEl>
                                              <p:pRg st="8" end="8"/>
                                            </p:txEl>
                                          </p:spTgt>
                                        </p:tgtEl>
                                        <p:attrNameLst>
                                          <p:attrName>ppt_y</p:attrName>
                                        </p:attrNameLst>
                                      </p:cBhvr>
                                      <p:tavLst>
                                        <p:tav tm="0">
                                          <p:val>
                                            <p:strVal val="1+#ppt_h/2"/>
                                          </p:val>
                                        </p:tav>
                                        <p:tav tm="100000">
                                          <p:val>
                                            <p:strVal val="#ppt_y"/>
                                          </p:val>
                                        </p:tav>
                                      </p:tavLst>
                                    </p:anim>
                                  </p:childTnLst>
                                </p:cTn>
                              </p:par>
                            </p:childTnLst>
                          </p:cTn>
                        </p:par>
                        <p:par>
                          <p:cTn id="46" fill="hold" nodeType="afterGroup">
                            <p:stCondLst>
                              <p:cond delay="5000"/>
                            </p:stCondLst>
                            <p:childTnLst>
                              <p:par>
                                <p:cTn id="47" presetID="3" presetClass="entr" presetSubtype="10" fill="hold" grpId="0" nodeType="afterEffect">
                                  <p:stCondLst>
                                    <p:cond delay="0"/>
                                  </p:stCondLst>
                                  <p:childTnLst>
                                    <p:set>
                                      <p:cBhvr>
                                        <p:cTn id="48" dur="1" fill="hold">
                                          <p:stCondLst>
                                            <p:cond delay="0"/>
                                          </p:stCondLst>
                                        </p:cTn>
                                        <p:tgtEl>
                                          <p:spTgt spid="7"/>
                                        </p:tgtEl>
                                        <p:attrNameLst>
                                          <p:attrName>style.visibility</p:attrName>
                                        </p:attrNameLst>
                                      </p:cBhvr>
                                      <p:to>
                                        <p:strVal val="visible"/>
                                      </p:to>
                                    </p:set>
                                    <p:animEffect transition="in" filter="blinds(horizontal)">
                                      <p:cBhvr>
                                        <p:cTn id="49"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24" grpId="0" build="allAtOnce"/>
      <p:bldP spid="7"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5"/>
          <p:cNvSpPr>
            <a:spLocks noChangeArrowheads="1"/>
          </p:cNvSpPr>
          <p:nvPr>
            <p:custDataLst>
              <p:tags r:id="rId2"/>
            </p:custDataLst>
          </p:nvPr>
        </p:nvSpPr>
        <p:spPr bwMode="auto">
          <a:xfrm>
            <a:off x="228600" y="0"/>
            <a:ext cx="4495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6" name="Picture 5" descr="Jerusalem01.jpg"/>
          <p:cNvPicPr>
            <a:picLocks noChangeAspect="1"/>
          </p:cNvPicPr>
          <p:nvPr>
            <p:custDataLst>
              <p:tags r:id="rId3"/>
            </p:custDataLst>
          </p:nvPr>
        </p:nvPicPr>
        <p:blipFill>
          <a:blip r:embed="rId35" cstate="email"/>
          <a:stretch>
            <a:fillRect/>
          </a:stretch>
        </p:blipFill>
        <p:spPr>
          <a:xfrm>
            <a:off x="3276600" y="3810000"/>
            <a:ext cx="3048000" cy="19778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8676" name="Picture 1" descr="http://www.blueletterbible.org/gifs/k9.gif"/>
          <p:cNvPicPr>
            <a:picLocks noChangeAspect="1" noChangeArrowheads="1"/>
          </p:cNvPicPr>
          <p:nvPr>
            <p:custDataLst>
              <p:tags r:id="rId4"/>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8677" name="Picture 2" descr="http://www.blueletterbible.org/gifs/c9.gif"/>
          <p:cNvPicPr>
            <a:picLocks noChangeAspect="1" noChangeArrowheads="1"/>
          </p:cNvPicPr>
          <p:nvPr>
            <p:custDataLst>
              <p:tags r:id="rId5"/>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8678" name="Picture 3" descr="http://www.blueletterbible.org/gifs/l9.gif"/>
          <p:cNvPicPr>
            <a:picLocks noChangeAspect="1" noChangeArrowheads="1"/>
          </p:cNvPicPr>
          <p:nvPr>
            <p:custDataLst>
              <p:tags r:id="rId6"/>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8679" name="Picture 4" descr="http://www.blueletterbible.org/gifs/i_blank9.gif"/>
          <p:cNvPicPr>
            <a:picLocks noChangeAspect="1" noChangeArrowheads="1"/>
          </p:cNvPicPr>
          <p:nvPr>
            <p:custDataLst>
              <p:tags r:id="rId7"/>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8680" name="Picture 5" descr="http://www.blueletterbible.org/gifs/v9.gif"/>
          <p:cNvPicPr>
            <a:picLocks noChangeAspect="1" noChangeArrowheads="1"/>
          </p:cNvPicPr>
          <p:nvPr>
            <p:custDataLst>
              <p:tags r:id="rId8"/>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8681" name="Picture 6" descr="http://www.blueletterbible.org/gifs/d9.gif"/>
          <p:cNvPicPr>
            <a:picLocks noChangeAspect="1" noChangeArrowheads="1"/>
          </p:cNvPicPr>
          <p:nvPr>
            <p:custDataLst>
              <p:tags r:id="rId9"/>
            </p:custDataLst>
          </p:nvPr>
        </p:nvPicPr>
        <p:blipFill>
          <a:blip r:embed="rId41" cstate="print"/>
          <a:srcRect/>
          <a:stretch>
            <a:fillRect/>
          </a:stretch>
        </p:blipFill>
        <p:spPr bwMode="auto">
          <a:xfrm>
            <a:off x="0" y="0"/>
            <a:ext cx="161925" cy="161925"/>
          </a:xfrm>
          <a:prstGeom prst="rect">
            <a:avLst/>
          </a:prstGeom>
          <a:noFill/>
          <a:ln w="9525">
            <a:noFill/>
            <a:miter lim="800000"/>
            <a:headEnd/>
            <a:tailEnd/>
          </a:ln>
        </p:spPr>
      </p:pic>
      <p:pic>
        <p:nvPicPr>
          <p:cNvPr id="28682" name="Picture 7" descr="http://www.blueletterbible.org/gifs/copyChkboxOff.gif"/>
          <p:cNvPicPr>
            <a:picLocks noChangeAspect="1" noChangeArrowheads="1"/>
          </p:cNvPicPr>
          <p:nvPr>
            <p:custDataLst>
              <p:tags r:id="rId10"/>
            </p:custDataLst>
          </p:nvPr>
        </p:nvPicPr>
        <p:blipFill>
          <a:blip r:embed="rId42" cstate="print"/>
          <a:srcRect/>
          <a:stretch>
            <a:fillRect/>
          </a:stretch>
        </p:blipFill>
        <p:spPr bwMode="auto">
          <a:xfrm>
            <a:off x="0" y="0"/>
            <a:ext cx="85725" cy="104775"/>
          </a:xfrm>
          <a:prstGeom prst="rect">
            <a:avLst/>
          </a:prstGeom>
          <a:noFill/>
          <a:ln w="9525">
            <a:noFill/>
            <a:miter lim="800000"/>
            <a:headEnd/>
            <a:tailEnd/>
          </a:ln>
        </p:spPr>
      </p:pic>
      <p:pic>
        <p:nvPicPr>
          <p:cNvPr id="28683" name="Picture 8" descr="http://www.blueletterbible.org/gifs/k9.gif"/>
          <p:cNvPicPr>
            <a:picLocks noChangeAspect="1" noChangeArrowheads="1"/>
          </p:cNvPicPr>
          <p:nvPr>
            <p:custDataLst>
              <p:tags r:id="rId11"/>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8684" name="Picture 9" descr="http://www.blueletterbible.org/gifs/c9.gif"/>
          <p:cNvPicPr>
            <a:picLocks noChangeAspect="1" noChangeArrowheads="1"/>
          </p:cNvPicPr>
          <p:nvPr>
            <p:custDataLst>
              <p:tags r:id="rId12"/>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8685" name="Picture 10" descr="http://www.blueletterbible.org/gifs/l9.gif"/>
          <p:cNvPicPr>
            <a:picLocks noChangeAspect="1" noChangeArrowheads="1"/>
          </p:cNvPicPr>
          <p:nvPr>
            <p:custDataLst>
              <p:tags r:id="rId13"/>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8686" name="Picture 11" descr="http://www.blueletterbible.org/gifs/i_blank9.gif"/>
          <p:cNvPicPr>
            <a:picLocks noChangeAspect="1" noChangeArrowheads="1"/>
          </p:cNvPicPr>
          <p:nvPr>
            <p:custDataLst>
              <p:tags r:id="rId14"/>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8687" name="Picture 12" descr="http://www.blueletterbible.org/gifs/v9.gif"/>
          <p:cNvPicPr>
            <a:picLocks noChangeAspect="1" noChangeArrowheads="1"/>
          </p:cNvPicPr>
          <p:nvPr>
            <p:custDataLst>
              <p:tags r:id="rId15"/>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8688" name="Picture 13" descr="http://www.blueletterbible.org/gifs/d9.gif"/>
          <p:cNvPicPr>
            <a:picLocks noChangeAspect="1" noChangeArrowheads="1"/>
          </p:cNvPicPr>
          <p:nvPr>
            <p:custDataLst>
              <p:tags r:id="rId16"/>
            </p:custDataLst>
          </p:nvPr>
        </p:nvPicPr>
        <p:blipFill>
          <a:blip r:embed="rId41" cstate="print"/>
          <a:srcRect/>
          <a:stretch>
            <a:fillRect/>
          </a:stretch>
        </p:blipFill>
        <p:spPr bwMode="auto">
          <a:xfrm>
            <a:off x="0" y="0"/>
            <a:ext cx="161925" cy="161925"/>
          </a:xfrm>
          <a:prstGeom prst="rect">
            <a:avLst/>
          </a:prstGeom>
          <a:noFill/>
          <a:ln w="9525">
            <a:noFill/>
            <a:miter lim="800000"/>
            <a:headEnd/>
            <a:tailEnd/>
          </a:ln>
        </p:spPr>
      </p:pic>
      <p:pic>
        <p:nvPicPr>
          <p:cNvPr id="28689" name="Picture 14" descr="http://www.blueletterbible.org/gifs/copyChkboxOff.gif"/>
          <p:cNvPicPr>
            <a:picLocks noChangeAspect="1" noChangeArrowheads="1"/>
          </p:cNvPicPr>
          <p:nvPr>
            <p:custDataLst>
              <p:tags r:id="rId17"/>
            </p:custDataLst>
          </p:nvPr>
        </p:nvPicPr>
        <p:blipFill>
          <a:blip r:embed="rId42" cstate="print"/>
          <a:srcRect/>
          <a:stretch>
            <a:fillRect/>
          </a:stretch>
        </p:blipFill>
        <p:spPr bwMode="auto">
          <a:xfrm>
            <a:off x="0" y="0"/>
            <a:ext cx="85725" cy="104775"/>
          </a:xfrm>
          <a:prstGeom prst="rect">
            <a:avLst/>
          </a:prstGeom>
          <a:noFill/>
          <a:ln w="9525">
            <a:noFill/>
            <a:miter lim="800000"/>
            <a:headEnd/>
            <a:tailEnd/>
          </a:ln>
        </p:spPr>
      </p:pic>
      <p:pic>
        <p:nvPicPr>
          <p:cNvPr id="28690" name="Picture 15" descr="http://www.blueletterbible.org/gifs/k9.gif"/>
          <p:cNvPicPr>
            <a:picLocks noChangeAspect="1" noChangeArrowheads="1"/>
          </p:cNvPicPr>
          <p:nvPr>
            <p:custDataLst>
              <p:tags r:id="rId18"/>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8691" name="Picture 16" descr="http://www.blueletterbible.org/gifs/c9.gif"/>
          <p:cNvPicPr>
            <a:picLocks noChangeAspect="1" noChangeArrowheads="1"/>
          </p:cNvPicPr>
          <p:nvPr>
            <p:custDataLst>
              <p:tags r:id="rId19"/>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8692" name="Picture 17" descr="http://www.blueletterbible.org/gifs/l9.gif"/>
          <p:cNvPicPr>
            <a:picLocks noChangeAspect="1" noChangeArrowheads="1"/>
          </p:cNvPicPr>
          <p:nvPr>
            <p:custDataLst>
              <p:tags r:id="rId20"/>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8693" name="Picture 18" descr="http://www.blueletterbible.org/gifs/i_blank9.gif"/>
          <p:cNvPicPr>
            <a:picLocks noChangeAspect="1" noChangeArrowheads="1"/>
          </p:cNvPicPr>
          <p:nvPr>
            <p:custDataLst>
              <p:tags r:id="rId21"/>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8694" name="Picture 19" descr="http://www.blueletterbible.org/gifs/v9.gif"/>
          <p:cNvPicPr>
            <a:picLocks noChangeAspect="1" noChangeArrowheads="1"/>
          </p:cNvPicPr>
          <p:nvPr>
            <p:custDataLst>
              <p:tags r:id="rId22"/>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8695" name="Picture 20" descr="http://www.blueletterbible.org/gifs/d9.gif"/>
          <p:cNvPicPr>
            <a:picLocks noChangeAspect="1" noChangeArrowheads="1"/>
          </p:cNvPicPr>
          <p:nvPr>
            <p:custDataLst>
              <p:tags r:id="rId23"/>
            </p:custDataLst>
          </p:nvPr>
        </p:nvPicPr>
        <p:blipFill>
          <a:blip r:embed="rId41" cstate="print"/>
          <a:srcRect/>
          <a:stretch>
            <a:fillRect/>
          </a:stretch>
        </p:blipFill>
        <p:spPr bwMode="auto">
          <a:xfrm>
            <a:off x="0" y="0"/>
            <a:ext cx="161925" cy="161925"/>
          </a:xfrm>
          <a:prstGeom prst="rect">
            <a:avLst/>
          </a:prstGeom>
          <a:noFill/>
          <a:ln w="9525">
            <a:noFill/>
            <a:miter lim="800000"/>
            <a:headEnd/>
            <a:tailEnd/>
          </a:ln>
        </p:spPr>
      </p:pic>
      <p:pic>
        <p:nvPicPr>
          <p:cNvPr id="28696" name="Picture 21" descr="http://www.blueletterbible.org/gifs/copyChkboxOff.gif"/>
          <p:cNvPicPr>
            <a:picLocks noChangeAspect="1" noChangeArrowheads="1"/>
          </p:cNvPicPr>
          <p:nvPr>
            <p:custDataLst>
              <p:tags r:id="rId24"/>
            </p:custDataLst>
          </p:nvPr>
        </p:nvPicPr>
        <p:blipFill>
          <a:blip r:embed="rId42" cstate="print"/>
          <a:srcRect/>
          <a:stretch>
            <a:fillRect/>
          </a:stretch>
        </p:blipFill>
        <p:spPr bwMode="auto">
          <a:xfrm>
            <a:off x="0" y="0"/>
            <a:ext cx="85725" cy="104775"/>
          </a:xfrm>
          <a:prstGeom prst="rect">
            <a:avLst/>
          </a:prstGeom>
          <a:noFill/>
          <a:ln w="9525">
            <a:noFill/>
            <a:miter lim="800000"/>
            <a:headEnd/>
            <a:tailEnd/>
          </a:ln>
        </p:spPr>
      </p:pic>
      <p:pic>
        <p:nvPicPr>
          <p:cNvPr id="28697" name="Picture 22" descr="http://www.blueletterbible.org/gifs/k9.gif"/>
          <p:cNvPicPr>
            <a:picLocks noChangeAspect="1" noChangeArrowheads="1"/>
          </p:cNvPicPr>
          <p:nvPr>
            <p:custDataLst>
              <p:tags r:id="rId25"/>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8698" name="Picture 23" descr="http://www.blueletterbible.org/gifs/c9.gif"/>
          <p:cNvPicPr>
            <a:picLocks noChangeAspect="1" noChangeArrowheads="1"/>
          </p:cNvPicPr>
          <p:nvPr>
            <p:custDataLst>
              <p:tags r:id="rId26"/>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8699" name="Picture 24" descr="http://www.blueletterbible.org/gifs/l9.gif"/>
          <p:cNvPicPr>
            <a:picLocks noChangeAspect="1" noChangeArrowheads="1"/>
          </p:cNvPicPr>
          <p:nvPr>
            <p:custDataLst>
              <p:tags r:id="rId27"/>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8700" name="Picture 25" descr="http://www.blueletterbible.org/gifs/i_blank9.gif"/>
          <p:cNvPicPr>
            <a:picLocks noChangeAspect="1" noChangeArrowheads="1"/>
          </p:cNvPicPr>
          <p:nvPr>
            <p:custDataLst>
              <p:tags r:id="rId28"/>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8701" name="Picture 26" descr="http://www.blueletterbible.org/gifs/v9.gif"/>
          <p:cNvPicPr>
            <a:picLocks noChangeAspect="1" noChangeArrowheads="1"/>
          </p:cNvPicPr>
          <p:nvPr>
            <p:custDataLst>
              <p:tags r:id="rId29"/>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8702" name="Picture 27" descr="http://www.blueletterbible.org/gifs/d9.gif"/>
          <p:cNvPicPr>
            <a:picLocks noChangeAspect="1" noChangeArrowheads="1"/>
          </p:cNvPicPr>
          <p:nvPr>
            <p:custDataLst>
              <p:tags r:id="rId30"/>
            </p:custDataLst>
          </p:nvPr>
        </p:nvPicPr>
        <p:blipFill>
          <a:blip r:embed="rId41" cstate="print"/>
          <a:srcRect/>
          <a:stretch>
            <a:fillRect/>
          </a:stretch>
        </p:blipFill>
        <p:spPr bwMode="auto">
          <a:xfrm>
            <a:off x="0" y="0"/>
            <a:ext cx="161925" cy="161925"/>
          </a:xfrm>
          <a:prstGeom prst="rect">
            <a:avLst/>
          </a:prstGeom>
          <a:noFill/>
          <a:ln w="9525">
            <a:noFill/>
            <a:miter lim="800000"/>
            <a:headEnd/>
            <a:tailEnd/>
          </a:ln>
        </p:spPr>
      </p:pic>
      <p:pic>
        <p:nvPicPr>
          <p:cNvPr id="28703" name="Picture 28" descr="http://www.blueletterbible.org/gifs/copyChkboxOff.gif"/>
          <p:cNvPicPr>
            <a:picLocks noChangeAspect="1" noChangeArrowheads="1"/>
          </p:cNvPicPr>
          <p:nvPr>
            <p:custDataLst>
              <p:tags r:id="rId31"/>
            </p:custDataLst>
          </p:nvPr>
        </p:nvPicPr>
        <p:blipFill>
          <a:blip r:embed="rId42" cstate="print"/>
          <a:srcRect/>
          <a:stretch>
            <a:fillRect/>
          </a:stretch>
        </p:blipFill>
        <p:spPr bwMode="auto">
          <a:xfrm>
            <a:off x="0" y="0"/>
            <a:ext cx="85725" cy="104775"/>
          </a:xfrm>
          <a:prstGeom prst="rect">
            <a:avLst/>
          </a:prstGeom>
          <a:noFill/>
          <a:ln w="9525">
            <a:noFill/>
            <a:miter lim="800000"/>
            <a:headEnd/>
            <a:tailEnd/>
          </a:ln>
        </p:spPr>
      </p:pic>
      <p:sp>
        <p:nvSpPr>
          <p:cNvPr id="34" name="TextBox 33"/>
          <p:cNvSpPr txBox="1">
            <a:spLocks noChangeArrowheads="1"/>
          </p:cNvSpPr>
          <p:nvPr>
            <p:custDataLst>
              <p:tags r:id="rId32"/>
            </p:custDataLst>
          </p:nvPr>
        </p:nvSpPr>
        <p:spPr bwMode="auto">
          <a:xfrm>
            <a:off x="609600" y="1371600"/>
            <a:ext cx="4343400" cy="1323975"/>
          </a:xfrm>
          <a:prstGeom prst="rect">
            <a:avLst/>
          </a:prstGeom>
          <a:noFill/>
          <a:ln w="9525">
            <a:noFill/>
            <a:miter lim="800000"/>
            <a:headEnd/>
            <a:tailEnd/>
          </a:ln>
        </p:spPr>
        <p:txBody>
          <a:bodyPr>
            <a:spAutoFit/>
          </a:bodyPr>
          <a:lstStyle/>
          <a:p>
            <a:r>
              <a:rPr lang="en-US" altLang="zh-TW" sz="4000" b="1">
                <a:latin typeface="Arial" pitchFamily="34" charset="0"/>
                <a:ea typeface="新細明體" pitchFamily="18" charset="-120"/>
                <a:cs typeface="Aharoni" pitchFamily="2" charset="-79"/>
              </a:rPr>
              <a:t>Did Jesus join any pilgrimage ?</a:t>
            </a:r>
          </a:p>
        </p:txBody>
      </p:sp>
      <p:sp>
        <p:nvSpPr>
          <p:cNvPr id="28705" name="Rectangle 7"/>
          <p:cNvSpPr>
            <a:spLocks noChangeArrowheads="1"/>
          </p:cNvSpPr>
          <p:nvPr>
            <p:custDataLst>
              <p:tags r:id="rId33"/>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35" name="文字方塊 34"/>
          <p:cNvSpPr txBox="1">
            <a:spLocks noChangeArrowheads="1"/>
          </p:cNvSpPr>
          <p:nvPr/>
        </p:nvSpPr>
        <p:spPr bwMode="auto">
          <a:xfrm>
            <a:off x="5257800" y="1731963"/>
            <a:ext cx="3505200" cy="630237"/>
          </a:xfrm>
          <a:prstGeom prst="rect">
            <a:avLst/>
          </a:prstGeom>
          <a:noFill/>
          <a:ln w="9525">
            <a:noFill/>
            <a:miter lim="800000"/>
            <a:headEnd/>
            <a:tailEnd/>
          </a:ln>
        </p:spPr>
        <p:txBody>
          <a:bodyPr>
            <a:spAutoFit/>
          </a:bodyPr>
          <a:lstStyle/>
          <a:p>
            <a:r>
              <a:rPr lang="zh-TW" altLang="en-US" sz="3500">
                <a:latin typeface="華康中黑體" pitchFamily="49" charset="-120"/>
                <a:ea typeface="華康中黑體" pitchFamily="49" charset="-120"/>
              </a:rPr>
              <a:t>耶穌曾經朝聖嗎？</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ppt_w*0.7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animEffect transition="in" filter="fade">
                                      <p:cBhvr>
                                        <p:cTn id="9" dur="5000"/>
                                        <p:tgtEl>
                                          <p:spTgt spid="6"/>
                                        </p:tgtEl>
                                      </p:cBhvr>
                                    </p:animEffect>
                                  </p:childTnLst>
                                </p:cTn>
                              </p:par>
                            </p:childTnLst>
                          </p:cTn>
                        </p:par>
                        <p:par>
                          <p:cTn id="10" fill="hold" nodeType="afterGroup">
                            <p:stCondLst>
                              <p:cond delay="5000"/>
                            </p:stCondLst>
                            <p:childTnLst>
                              <p:par>
                                <p:cTn id="11" presetID="55" presetClass="entr" presetSubtype="0" fill="hold" nodeType="afterEffect">
                                  <p:stCondLst>
                                    <p:cond delay="0"/>
                                  </p:stCondLst>
                                  <p:childTnLst>
                                    <p:set>
                                      <p:cBhvr>
                                        <p:cTn id="12" dur="1" fill="hold">
                                          <p:stCondLst>
                                            <p:cond delay="0"/>
                                          </p:stCondLst>
                                        </p:cTn>
                                        <p:tgtEl>
                                          <p:spTgt spid="34">
                                            <p:txEl>
                                              <p:pRg st="0" end="0"/>
                                            </p:txEl>
                                          </p:spTgt>
                                        </p:tgtEl>
                                        <p:attrNameLst>
                                          <p:attrName>style.visibility</p:attrName>
                                        </p:attrNameLst>
                                      </p:cBhvr>
                                      <p:to>
                                        <p:strVal val="visible"/>
                                      </p:to>
                                    </p:set>
                                    <p:anim calcmode="lin" valueType="num">
                                      <p:cBhvr>
                                        <p:cTn id="13" dur="1000" fill="hold"/>
                                        <p:tgtEl>
                                          <p:spTgt spid="34">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4">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4">
                                            <p:txEl>
                                              <p:pRg st="0" end="0"/>
                                            </p:txEl>
                                          </p:spTgt>
                                        </p:tgtEl>
                                      </p:cBhvr>
                                    </p:animEffect>
                                  </p:childTnLst>
                                </p:cTn>
                              </p:par>
                            </p:childTnLst>
                          </p:cTn>
                        </p:par>
                        <p:par>
                          <p:cTn id="16" fill="hold" nodeType="afterGroup">
                            <p:stCondLst>
                              <p:cond delay="6000"/>
                            </p:stCondLst>
                            <p:childTnLst>
                              <p:par>
                                <p:cTn id="17" presetID="2" presetClass="entr" presetSubtype="2" fill="hold" grpId="1" nodeType="afterEffect">
                                  <p:stCondLst>
                                    <p:cond delay="0"/>
                                  </p:stCondLst>
                                  <p:childTnLst>
                                    <p:set>
                                      <p:cBhvr>
                                        <p:cTn id="18" dur="1" fill="hold">
                                          <p:stCondLst>
                                            <p:cond delay="0"/>
                                          </p:stCondLst>
                                        </p:cTn>
                                        <p:tgtEl>
                                          <p:spTgt spid="35"/>
                                        </p:tgtEl>
                                        <p:attrNameLst>
                                          <p:attrName>style.visibility</p:attrName>
                                        </p:attrNameLst>
                                      </p:cBhvr>
                                      <p:to>
                                        <p:strVal val="visible"/>
                                      </p:to>
                                    </p:set>
                                    <p:anim calcmode="lin" valueType="num">
                                      <p:cBhvr additive="base">
                                        <p:cTn id="19" dur="1000" fill="hold"/>
                                        <p:tgtEl>
                                          <p:spTgt spid="35"/>
                                        </p:tgtEl>
                                        <p:attrNameLst>
                                          <p:attrName>ppt_x</p:attrName>
                                        </p:attrNameLst>
                                      </p:cBhvr>
                                      <p:tavLst>
                                        <p:tav tm="0">
                                          <p:val>
                                            <p:strVal val="1+#ppt_w/2"/>
                                          </p:val>
                                        </p:tav>
                                        <p:tav tm="100000">
                                          <p:val>
                                            <p:strVal val="#ppt_x"/>
                                          </p:val>
                                        </p:tav>
                                      </p:tavLst>
                                    </p:anim>
                                    <p:anim calcmode="lin" valueType="num">
                                      <p:cBhvr additive="base">
                                        <p:cTn id="20" dur="1000" fill="hold"/>
                                        <p:tgtEl>
                                          <p:spTgt spid="35"/>
                                        </p:tgtEl>
                                        <p:attrNameLst>
                                          <p:attrName>ppt_y</p:attrName>
                                        </p:attrNameLst>
                                      </p:cBhvr>
                                      <p:tavLst>
                                        <p:tav tm="0">
                                          <p:val>
                                            <p:strVal val="#ppt_y"/>
                                          </p:val>
                                        </p:tav>
                                        <p:tav tm="100000">
                                          <p:val>
                                            <p:strVal val="#ppt_y"/>
                                          </p:val>
                                        </p:tav>
                                      </p:tavLst>
                                    </p:anim>
                                  </p:childTnLst>
                                </p:cTn>
                              </p:par>
                            </p:childTnLst>
                          </p:cTn>
                        </p:par>
                        <p:par>
                          <p:cTn id="21" fill="hold" nodeType="afterGroup">
                            <p:stCondLst>
                              <p:cond delay="7000"/>
                            </p:stCondLst>
                            <p:childTnLst>
                              <p:par>
                                <p:cTn id="22" presetID="3" presetClass="entr" presetSubtype="10" fill="hold" grpId="0" nodeType="afterEffect">
                                  <p:stCondLst>
                                    <p:cond delay="0"/>
                                  </p:stCondLst>
                                  <p:childTnLst>
                                    <p:set>
                                      <p:cBhvr>
                                        <p:cTn id="23" dur="1" fill="hold">
                                          <p:stCondLst>
                                            <p:cond delay="0"/>
                                          </p:stCondLst>
                                        </p:cTn>
                                        <p:tgtEl>
                                          <p:spTgt spid="35"/>
                                        </p:tgtEl>
                                        <p:attrNameLst>
                                          <p:attrName>style.visibility</p:attrName>
                                        </p:attrNameLst>
                                      </p:cBhvr>
                                      <p:to>
                                        <p:strVal val="visible"/>
                                      </p:to>
                                    </p:set>
                                    <p:animEffect transition="in" filter="blinds(horizontal)">
                                      <p:cBhvr>
                                        <p:cTn id="24"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P spid="35" grpId="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5"/>
          <p:cNvSpPr>
            <a:spLocks noChangeArrowheads="1"/>
          </p:cNvSpPr>
          <p:nvPr>
            <p:custDataLst>
              <p:tags r:id="rId2"/>
            </p:custDataLst>
          </p:nvPr>
        </p:nvSpPr>
        <p:spPr bwMode="auto">
          <a:xfrm>
            <a:off x="228600" y="0"/>
            <a:ext cx="8610600" cy="4572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6" name="Picture 5" descr="Jerusalem01.jpg"/>
          <p:cNvPicPr>
            <a:picLocks noChangeAspect="1"/>
          </p:cNvPicPr>
          <p:nvPr>
            <p:custDataLst>
              <p:tags r:id="rId3"/>
            </p:custDataLst>
          </p:nvPr>
        </p:nvPicPr>
        <p:blipFill>
          <a:blip r:embed="rId34" cstate="email"/>
          <a:stretch>
            <a:fillRect/>
          </a:stretch>
        </p:blipFill>
        <p:spPr>
          <a:xfrm>
            <a:off x="2667000" y="4191000"/>
            <a:ext cx="3048000" cy="197781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29700" name="Picture 1" descr="http://www.blueletterbible.org/gifs/k9.gif"/>
          <p:cNvPicPr>
            <a:picLocks noChangeAspect="1" noChangeArrowheads="1"/>
          </p:cNvPicPr>
          <p:nvPr>
            <p:custDataLst>
              <p:tags r:id="rId4"/>
            </p:custDataLst>
          </p:nvPr>
        </p:nvPicPr>
        <p:blipFill>
          <a:blip r:embed="rId35" cstate="print"/>
          <a:srcRect/>
          <a:stretch>
            <a:fillRect/>
          </a:stretch>
        </p:blipFill>
        <p:spPr bwMode="auto">
          <a:xfrm>
            <a:off x="0" y="0"/>
            <a:ext cx="161925" cy="161925"/>
          </a:xfrm>
          <a:prstGeom prst="rect">
            <a:avLst/>
          </a:prstGeom>
          <a:noFill/>
          <a:ln w="9525">
            <a:noFill/>
            <a:miter lim="800000"/>
            <a:headEnd/>
            <a:tailEnd/>
          </a:ln>
        </p:spPr>
      </p:pic>
      <p:pic>
        <p:nvPicPr>
          <p:cNvPr id="29701" name="Picture 2" descr="http://www.blueletterbible.org/gifs/c9.gif"/>
          <p:cNvPicPr>
            <a:picLocks noChangeAspect="1" noChangeArrowheads="1"/>
          </p:cNvPicPr>
          <p:nvPr>
            <p:custDataLst>
              <p:tags r:id="rId5"/>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9702" name="Picture 3" descr="http://www.blueletterbible.org/gifs/l9.gif"/>
          <p:cNvPicPr>
            <a:picLocks noChangeAspect="1" noChangeArrowheads="1"/>
          </p:cNvPicPr>
          <p:nvPr>
            <p:custDataLst>
              <p:tags r:id="rId6"/>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9703" name="Picture 4" descr="http://www.blueletterbible.org/gifs/i_blank9.gif"/>
          <p:cNvPicPr>
            <a:picLocks noChangeAspect="1" noChangeArrowheads="1"/>
          </p:cNvPicPr>
          <p:nvPr>
            <p:custDataLst>
              <p:tags r:id="rId7"/>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9704" name="Picture 5" descr="http://www.blueletterbible.org/gifs/v9.gif"/>
          <p:cNvPicPr>
            <a:picLocks noChangeAspect="1" noChangeArrowheads="1"/>
          </p:cNvPicPr>
          <p:nvPr>
            <p:custDataLst>
              <p:tags r:id="rId8"/>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9705" name="Picture 6" descr="http://www.blueletterbible.org/gifs/d9.gif"/>
          <p:cNvPicPr>
            <a:picLocks noChangeAspect="1" noChangeArrowheads="1"/>
          </p:cNvPicPr>
          <p:nvPr>
            <p:custDataLst>
              <p:tags r:id="rId9"/>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9706" name="Picture 7" descr="http://www.blueletterbible.org/gifs/copyChkboxOff.gif"/>
          <p:cNvPicPr>
            <a:picLocks noChangeAspect="1" noChangeArrowheads="1"/>
          </p:cNvPicPr>
          <p:nvPr>
            <p:custDataLst>
              <p:tags r:id="rId10"/>
            </p:custDataLst>
          </p:nvPr>
        </p:nvPicPr>
        <p:blipFill>
          <a:blip r:embed="rId41" cstate="print"/>
          <a:srcRect/>
          <a:stretch>
            <a:fillRect/>
          </a:stretch>
        </p:blipFill>
        <p:spPr bwMode="auto">
          <a:xfrm>
            <a:off x="0" y="0"/>
            <a:ext cx="85725" cy="104775"/>
          </a:xfrm>
          <a:prstGeom prst="rect">
            <a:avLst/>
          </a:prstGeom>
          <a:noFill/>
          <a:ln w="9525">
            <a:noFill/>
            <a:miter lim="800000"/>
            <a:headEnd/>
            <a:tailEnd/>
          </a:ln>
        </p:spPr>
      </p:pic>
      <p:pic>
        <p:nvPicPr>
          <p:cNvPr id="29707" name="Picture 8" descr="http://www.blueletterbible.org/gifs/k9.gif"/>
          <p:cNvPicPr>
            <a:picLocks noChangeAspect="1" noChangeArrowheads="1"/>
          </p:cNvPicPr>
          <p:nvPr>
            <p:custDataLst>
              <p:tags r:id="rId11"/>
            </p:custDataLst>
          </p:nvPr>
        </p:nvPicPr>
        <p:blipFill>
          <a:blip r:embed="rId35" cstate="print"/>
          <a:srcRect/>
          <a:stretch>
            <a:fillRect/>
          </a:stretch>
        </p:blipFill>
        <p:spPr bwMode="auto">
          <a:xfrm>
            <a:off x="0" y="0"/>
            <a:ext cx="161925" cy="161925"/>
          </a:xfrm>
          <a:prstGeom prst="rect">
            <a:avLst/>
          </a:prstGeom>
          <a:noFill/>
          <a:ln w="9525">
            <a:noFill/>
            <a:miter lim="800000"/>
            <a:headEnd/>
            <a:tailEnd/>
          </a:ln>
        </p:spPr>
      </p:pic>
      <p:pic>
        <p:nvPicPr>
          <p:cNvPr id="29708" name="Picture 9" descr="http://www.blueletterbible.org/gifs/c9.gif"/>
          <p:cNvPicPr>
            <a:picLocks noChangeAspect="1" noChangeArrowheads="1"/>
          </p:cNvPicPr>
          <p:nvPr>
            <p:custDataLst>
              <p:tags r:id="rId12"/>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9709" name="Picture 10" descr="http://www.blueletterbible.org/gifs/l9.gif"/>
          <p:cNvPicPr>
            <a:picLocks noChangeAspect="1" noChangeArrowheads="1"/>
          </p:cNvPicPr>
          <p:nvPr>
            <p:custDataLst>
              <p:tags r:id="rId13"/>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9710" name="Picture 11" descr="http://www.blueletterbible.org/gifs/i_blank9.gif"/>
          <p:cNvPicPr>
            <a:picLocks noChangeAspect="1" noChangeArrowheads="1"/>
          </p:cNvPicPr>
          <p:nvPr>
            <p:custDataLst>
              <p:tags r:id="rId14"/>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9711" name="Picture 12" descr="http://www.blueletterbible.org/gifs/v9.gif"/>
          <p:cNvPicPr>
            <a:picLocks noChangeAspect="1" noChangeArrowheads="1"/>
          </p:cNvPicPr>
          <p:nvPr>
            <p:custDataLst>
              <p:tags r:id="rId15"/>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9712" name="Picture 13" descr="http://www.blueletterbible.org/gifs/d9.gif"/>
          <p:cNvPicPr>
            <a:picLocks noChangeAspect="1" noChangeArrowheads="1"/>
          </p:cNvPicPr>
          <p:nvPr>
            <p:custDataLst>
              <p:tags r:id="rId16"/>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9713" name="Picture 14" descr="http://www.blueletterbible.org/gifs/copyChkboxOff.gif"/>
          <p:cNvPicPr>
            <a:picLocks noChangeAspect="1" noChangeArrowheads="1"/>
          </p:cNvPicPr>
          <p:nvPr>
            <p:custDataLst>
              <p:tags r:id="rId17"/>
            </p:custDataLst>
          </p:nvPr>
        </p:nvPicPr>
        <p:blipFill>
          <a:blip r:embed="rId41" cstate="print"/>
          <a:srcRect/>
          <a:stretch>
            <a:fillRect/>
          </a:stretch>
        </p:blipFill>
        <p:spPr bwMode="auto">
          <a:xfrm>
            <a:off x="0" y="0"/>
            <a:ext cx="85725" cy="104775"/>
          </a:xfrm>
          <a:prstGeom prst="rect">
            <a:avLst/>
          </a:prstGeom>
          <a:noFill/>
          <a:ln w="9525">
            <a:noFill/>
            <a:miter lim="800000"/>
            <a:headEnd/>
            <a:tailEnd/>
          </a:ln>
        </p:spPr>
      </p:pic>
      <p:pic>
        <p:nvPicPr>
          <p:cNvPr id="29714" name="Picture 15" descr="http://www.blueletterbible.org/gifs/k9.gif"/>
          <p:cNvPicPr>
            <a:picLocks noChangeAspect="1" noChangeArrowheads="1"/>
          </p:cNvPicPr>
          <p:nvPr>
            <p:custDataLst>
              <p:tags r:id="rId18"/>
            </p:custDataLst>
          </p:nvPr>
        </p:nvPicPr>
        <p:blipFill>
          <a:blip r:embed="rId35" cstate="print"/>
          <a:srcRect/>
          <a:stretch>
            <a:fillRect/>
          </a:stretch>
        </p:blipFill>
        <p:spPr bwMode="auto">
          <a:xfrm>
            <a:off x="0" y="0"/>
            <a:ext cx="161925" cy="161925"/>
          </a:xfrm>
          <a:prstGeom prst="rect">
            <a:avLst/>
          </a:prstGeom>
          <a:noFill/>
          <a:ln w="9525">
            <a:noFill/>
            <a:miter lim="800000"/>
            <a:headEnd/>
            <a:tailEnd/>
          </a:ln>
        </p:spPr>
      </p:pic>
      <p:pic>
        <p:nvPicPr>
          <p:cNvPr id="29715" name="Picture 16" descr="http://www.blueletterbible.org/gifs/c9.gif"/>
          <p:cNvPicPr>
            <a:picLocks noChangeAspect="1" noChangeArrowheads="1"/>
          </p:cNvPicPr>
          <p:nvPr>
            <p:custDataLst>
              <p:tags r:id="rId19"/>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9716" name="Picture 17" descr="http://www.blueletterbible.org/gifs/l9.gif"/>
          <p:cNvPicPr>
            <a:picLocks noChangeAspect="1" noChangeArrowheads="1"/>
          </p:cNvPicPr>
          <p:nvPr>
            <p:custDataLst>
              <p:tags r:id="rId20"/>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9717" name="Picture 18" descr="http://www.blueletterbible.org/gifs/i_blank9.gif"/>
          <p:cNvPicPr>
            <a:picLocks noChangeAspect="1" noChangeArrowheads="1"/>
          </p:cNvPicPr>
          <p:nvPr>
            <p:custDataLst>
              <p:tags r:id="rId21"/>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9718" name="Picture 19" descr="http://www.blueletterbible.org/gifs/v9.gif"/>
          <p:cNvPicPr>
            <a:picLocks noChangeAspect="1" noChangeArrowheads="1"/>
          </p:cNvPicPr>
          <p:nvPr>
            <p:custDataLst>
              <p:tags r:id="rId22"/>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9719" name="Picture 20" descr="http://www.blueletterbible.org/gifs/d9.gif"/>
          <p:cNvPicPr>
            <a:picLocks noChangeAspect="1" noChangeArrowheads="1"/>
          </p:cNvPicPr>
          <p:nvPr>
            <p:custDataLst>
              <p:tags r:id="rId23"/>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9720" name="Picture 21" descr="http://www.blueletterbible.org/gifs/copyChkboxOff.gif"/>
          <p:cNvPicPr>
            <a:picLocks noChangeAspect="1" noChangeArrowheads="1"/>
          </p:cNvPicPr>
          <p:nvPr>
            <p:custDataLst>
              <p:tags r:id="rId24"/>
            </p:custDataLst>
          </p:nvPr>
        </p:nvPicPr>
        <p:blipFill>
          <a:blip r:embed="rId41" cstate="print"/>
          <a:srcRect/>
          <a:stretch>
            <a:fillRect/>
          </a:stretch>
        </p:blipFill>
        <p:spPr bwMode="auto">
          <a:xfrm>
            <a:off x="0" y="0"/>
            <a:ext cx="85725" cy="104775"/>
          </a:xfrm>
          <a:prstGeom prst="rect">
            <a:avLst/>
          </a:prstGeom>
          <a:noFill/>
          <a:ln w="9525">
            <a:noFill/>
            <a:miter lim="800000"/>
            <a:headEnd/>
            <a:tailEnd/>
          </a:ln>
        </p:spPr>
      </p:pic>
      <p:pic>
        <p:nvPicPr>
          <p:cNvPr id="29721" name="Picture 22" descr="http://www.blueletterbible.org/gifs/k9.gif"/>
          <p:cNvPicPr>
            <a:picLocks noChangeAspect="1" noChangeArrowheads="1"/>
          </p:cNvPicPr>
          <p:nvPr>
            <p:custDataLst>
              <p:tags r:id="rId25"/>
            </p:custDataLst>
          </p:nvPr>
        </p:nvPicPr>
        <p:blipFill>
          <a:blip r:embed="rId35" cstate="print"/>
          <a:srcRect/>
          <a:stretch>
            <a:fillRect/>
          </a:stretch>
        </p:blipFill>
        <p:spPr bwMode="auto">
          <a:xfrm>
            <a:off x="0" y="0"/>
            <a:ext cx="161925" cy="161925"/>
          </a:xfrm>
          <a:prstGeom prst="rect">
            <a:avLst/>
          </a:prstGeom>
          <a:noFill/>
          <a:ln w="9525">
            <a:noFill/>
            <a:miter lim="800000"/>
            <a:headEnd/>
            <a:tailEnd/>
          </a:ln>
        </p:spPr>
      </p:pic>
      <p:pic>
        <p:nvPicPr>
          <p:cNvPr id="29722" name="Picture 23" descr="http://www.blueletterbible.org/gifs/c9.gif"/>
          <p:cNvPicPr>
            <a:picLocks noChangeAspect="1" noChangeArrowheads="1"/>
          </p:cNvPicPr>
          <p:nvPr>
            <p:custDataLst>
              <p:tags r:id="rId26"/>
            </p:custDataLst>
          </p:nvPr>
        </p:nvPicPr>
        <p:blipFill>
          <a:blip r:embed="rId36" cstate="print"/>
          <a:srcRect/>
          <a:stretch>
            <a:fillRect/>
          </a:stretch>
        </p:blipFill>
        <p:spPr bwMode="auto">
          <a:xfrm>
            <a:off x="0" y="0"/>
            <a:ext cx="161925" cy="161925"/>
          </a:xfrm>
          <a:prstGeom prst="rect">
            <a:avLst/>
          </a:prstGeom>
          <a:noFill/>
          <a:ln w="9525">
            <a:noFill/>
            <a:miter lim="800000"/>
            <a:headEnd/>
            <a:tailEnd/>
          </a:ln>
        </p:spPr>
      </p:pic>
      <p:pic>
        <p:nvPicPr>
          <p:cNvPr id="29723" name="Picture 24" descr="http://www.blueletterbible.org/gifs/l9.gif"/>
          <p:cNvPicPr>
            <a:picLocks noChangeAspect="1" noChangeArrowheads="1"/>
          </p:cNvPicPr>
          <p:nvPr>
            <p:custDataLst>
              <p:tags r:id="rId27"/>
            </p:custDataLst>
          </p:nvPr>
        </p:nvPicPr>
        <p:blipFill>
          <a:blip r:embed="rId37" cstate="print"/>
          <a:srcRect/>
          <a:stretch>
            <a:fillRect/>
          </a:stretch>
        </p:blipFill>
        <p:spPr bwMode="auto">
          <a:xfrm>
            <a:off x="0" y="0"/>
            <a:ext cx="161925" cy="161925"/>
          </a:xfrm>
          <a:prstGeom prst="rect">
            <a:avLst/>
          </a:prstGeom>
          <a:noFill/>
          <a:ln w="9525">
            <a:noFill/>
            <a:miter lim="800000"/>
            <a:headEnd/>
            <a:tailEnd/>
          </a:ln>
        </p:spPr>
      </p:pic>
      <p:pic>
        <p:nvPicPr>
          <p:cNvPr id="29724" name="Picture 25" descr="http://www.blueletterbible.org/gifs/i_blank9.gif"/>
          <p:cNvPicPr>
            <a:picLocks noChangeAspect="1" noChangeArrowheads="1"/>
          </p:cNvPicPr>
          <p:nvPr>
            <p:custDataLst>
              <p:tags r:id="rId28"/>
            </p:custDataLst>
          </p:nvPr>
        </p:nvPicPr>
        <p:blipFill>
          <a:blip r:embed="rId38" cstate="print"/>
          <a:srcRect/>
          <a:stretch>
            <a:fillRect/>
          </a:stretch>
        </p:blipFill>
        <p:spPr bwMode="auto">
          <a:xfrm>
            <a:off x="0" y="0"/>
            <a:ext cx="161925" cy="161925"/>
          </a:xfrm>
          <a:prstGeom prst="rect">
            <a:avLst/>
          </a:prstGeom>
          <a:noFill/>
          <a:ln w="9525">
            <a:noFill/>
            <a:miter lim="800000"/>
            <a:headEnd/>
            <a:tailEnd/>
          </a:ln>
        </p:spPr>
      </p:pic>
      <p:pic>
        <p:nvPicPr>
          <p:cNvPr id="29725" name="Picture 26" descr="http://www.blueletterbible.org/gifs/v9.gif"/>
          <p:cNvPicPr>
            <a:picLocks noChangeAspect="1" noChangeArrowheads="1"/>
          </p:cNvPicPr>
          <p:nvPr>
            <p:custDataLst>
              <p:tags r:id="rId29"/>
            </p:custDataLst>
          </p:nvPr>
        </p:nvPicPr>
        <p:blipFill>
          <a:blip r:embed="rId39" cstate="print"/>
          <a:srcRect/>
          <a:stretch>
            <a:fillRect/>
          </a:stretch>
        </p:blipFill>
        <p:spPr bwMode="auto">
          <a:xfrm>
            <a:off x="0" y="0"/>
            <a:ext cx="161925" cy="161925"/>
          </a:xfrm>
          <a:prstGeom prst="rect">
            <a:avLst/>
          </a:prstGeom>
          <a:noFill/>
          <a:ln w="9525">
            <a:noFill/>
            <a:miter lim="800000"/>
            <a:headEnd/>
            <a:tailEnd/>
          </a:ln>
        </p:spPr>
      </p:pic>
      <p:pic>
        <p:nvPicPr>
          <p:cNvPr id="29726" name="Picture 27" descr="http://www.blueletterbible.org/gifs/d9.gif"/>
          <p:cNvPicPr>
            <a:picLocks noChangeAspect="1" noChangeArrowheads="1"/>
          </p:cNvPicPr>
          <p:nvPr>
            <p:custDataLst>
              <p:tags r:id="rId30"/>
            </p:custDataLst>
          </p:nvPr>
        </p:nvPicPr>
        <p:blipFill>
          <a:blip r:embed="rId40" cstate="print"/>
          <a:srcRect/>
          <a:stretch>
            <a:fillRect/>
          </a:stretch>
        </p:blipFill>
        <p:spPr bwMode="auto">
          <a:xfrm>
            <a:off x="0" y="0"/>
            <a:ext cx="161925" cy="161925"/>
          </a:xfrm>
          <a:prstGeom prst="rect">
            <a:avLst/>
          </a:prstGeom>
          <a:noFill/>
          <a:ln w="9525">
            <a:noFill/>
            <a:miter lim="800000"/>
            <a:headEnd/>
            <a:tailEnd/>
          </a:ln>
        </p:spPr>
      </p:pic>
      <p:pic>
        <p:nvPicPr>
          <p:cNvPr id="29727" name="Picture 28" descr="http://www.blueletterbible.org/gifs/copyChkboxOff.gif"/>
          <p:cNvPicPr>
            <a:picLocks noChangeAspect="1" noChangeArrowheads="1"/>
          </p:cNvPicPr>
          <p:nvPr>
            <p:custDataLst>
              <p:tags r:id="rId31"/>
            </p:custDataLst>
          </p:nvPr>
        </p:nvPicPr>
        <p:blipFill>
          <a:blip r:embed="rId41" cstate="print"/>
          <a:srcRect/>
          <a:stretch>
            <a:fillRect/>
          </a:stretch>
        </p:blipFill>
        <p:spPr bwMode="auto">
          <a:xfrm>
            <a:off x="0" y="0"/>
            <a:ext cx="85725" cy="104775"/>
          </a:xfrm>
          <a:prstGeom prst="rect">
            <a:avLst/>
          </a:prstGeom>
          <a:noFill/>
          <a:ln w="9525">
            <a:noFill/>
            <a:miter lim="800000"/>
            <a:headEnd/>
            <a:tailEnd/>
          </a:ln>
        </p:spPr>
      </p:pic>
      <p:sp>
        <p:nvSpPr>
          <p:cNvPr id="34" name="TextBox 33"/>
          <p:cNvSpPr txBox="1">
            <a:spLocks noChangeArrowheads="1"/>
          </p:cNvSpPr>
          <p:nvPr>
            <p:custDataLst>
              <p:tags r:id="rId32"/>
            </p:custDataLst>
          </p:nvPr>
        </p:nvSpPr>
        <p:spPr bwMode="auto">
          <a:xfrm>
            <a:off x="457200" y="990600"/>
            <a:ext cx="3657600" cy="1323975"/>
          </a:xfrm>
          <a:prstGeom prst="rect">
            <a:avLst/>
          </a:prstGeom>
          <a:noFill/>
          <a:ln w="9525">
            <a:noFill/>
            <a:miter lim="800000"/>
            <a:headEnd/>
            <a:tailEnd/>
          </a:ln>
        </p:spPr>
        <p:txBody>
          <a:bodyPr>
            <a:spAutoFit/>
          </a:bodyPr>
          <a:lstStyle/>
          <a:p>
            <a:pPr algn="ctr"/>
            <a:r>
              <a:rPr lang="en-US" altLang="zh-TW" sz="4000" b="1">
                <a:latin typeface="Arial" pitchFamily="34" charset="0"/>
                <a:ea typeface="新細明體" pitchFamily="18" charset="-120"/>
                <a:cs typeface="Aharoni" pitchFamily="2" charset="-79"/>
              </a:rPr>
              <a:t>Read: </a:t>
            </a:r>
          </a:p>
          <a:p>
            <a:pPr algn="ctr"/>
            <a:r>
              <a:rPr lang="en-US" altLang="zh-TW" sz="4000" b="1">
                <a:solidFill>
                  <a:srgbClr val="FF0000"/>
                </a:solidFill>
                <a:latin typeface="Arial" pitchFamily="34" charset="0"/>
                <a:ea typeface="新細明體" pitchFamily="18" charset="-120"/>
                <a:cs typeface="Aharoni" pitchFamily="2" charset="-79"/>
              </a:rPr>
              <a:t>Luke 2, 41-42</a:t>
            </a:r>
          </a:p>
        </p:txBody>
      </p:sp>
      <p:sp>
        <p:nvSpPr>
          <p:cNvPr id="33" name="文字方塊 32"/>
          <p:cNvSpPr txBox="1">
            <a:spLocks noChangeArrowheads="1"/>
          </p:cNvSpPr>
          <p:nvPr/>
        </p:nvSpPr>
        <p:spPr bwMode="auto">
          <a:xfrm>
            <a:off x="4114800" y="1644650"/>
            <a:ext cx="4648200" cy="1631950"/>
          </a:xfrm>
          <a:prstGeom prst="rect">
            <a:avLst/>
          </a:prstGeom>
          <a:noFill/>
          <a:ln w="9525">
            <a:noFill/>
            <a:miter lim="800000"/>
            <a:headEnd/>
            <a:tailEnd/>
          </a:ln>
        </p:spPr>
        <p:txBody>
          <a:bodyPr>
            <a:spAutoFit/>
          </a:bodyPr>
          <a:lstStyle/>
          <a:p>
            <a:r>
              <a:rPr lang="zh-TW" altLang="en-US" sz="2500">
                <a:latin typeface="Arial" pitchFamily="34" charset="0"/>
                <a:ea typeface="華康中黑體" pitchFamily="49" charset="-120"/>
              </a:rPr>
              <a:t>請讀</a:t>
            </a:r>
            <a:r>
              <a:rPr lang="zh-TW" altLang="en-US" sz="2500">
                <a:solidFill>
                  <a:srgbClr val="FF0000"/>
                </a:solidFill>
                <a:latin typeface="Arial" pitchFamily="34" charset="0"/>
                <a:ea typeface="華康中黑體" pitchFamily="49" charset="-120"/>
              </a:rPr>
              <a:t>路</a:t>
            </a:r>
            <a:r>
              <a:rPr lang="en-US" altLang="zh-TW" sz="2500">
                <a:solidFill>
                  <a:srgbClr val="FF0000"/>
                </a:solidFill>
                <a:latin typeface="Arial" pitchFamily="34" charset="0"/>
                <a:ea typeface="華康中黑體" pitchFamily="49" charset="-120"/>
              </a:rPr>
              <a:t>2:41-42</a:t>
            </a:r>
            <a:r>
              <a:rPr lang="zh-TW" altLang="en-US" sz="2500">
                <a:solidFill>
                  <a:srgbClr val="FF0000"/>
                </a:solidFill>
                <a:latin typeface="Arial" pitchFamily="34" charset="0"/>
                <a:ea typeface="華康中黑體" pitchFamily="49" charset="-120"/>
              </a:rPr>
              <a:t>：</a:t>
            </a:r>
            <a:endParaRPr lang="en-US" altLang="zh-TW" sz="2500">
              <a:solidFill>
                <a:srgbClr val="FF0000"/>
              </a:solidFill>
              <a:latin typeface="Arial" pitchFamily="34" charset="0"/>
              <a:ea typeface="華康中黑體" pitchFamily="49" charset="-120"/>
            </a:endParaRPr>
          </a:p>
          <a:p>
            <a:r>
              <a:rPr lang="zh-TW" altLang="zh-TW" sz="2500">
                <a:latin typeface="Arial" pitchFamily="34" charset="0"/>
                <a:ea typeface="華康中黑體" pitchFamily="49" charset="-120"/>
              </a:rPr>
              <a:t>他</a:t>
            </a:r>
            <a:r>
              <a:rPr lang="en-US" altLang="zh-TW" sz="2500">
                <a:latin typeface="Arial" pitchFamily="34" charset="0"/>
                <a:ea typeface="華康中黑體" pitchFamily="49" charset="-120"/>
              </a:rPr>
              <a:t>【</a:t>
            </a:r>
            <a:r>
              <a:rPr lang="zh-TW" altLang="en-US" sz="2500">
                <a:latin typeface="Arial" pitchFamily="34" charset="0"/>
                <a:ea typeface="華康中黑體" pitchFamily="49" charset="-120"/>
              </a:rPr>
              <a:t>耶穌</a:t>
            </a:r>
            <a:r>
              <a:rPr lang="en-US" altLang="zh-TW" sz="2500">
                <a:latin typeface="Arial" pitchFamily="34" charset="0"/>
                <a:ea typeface="華康中黑體" pitchFamily="49" charset="-120"/>
              </a:rPr>
              <a:t>】</a:t>
            </a:r>
            <a:r>
              <a:rPr lang="zh-TW" altLang="zh-TW" sz="2500">
                <a:latin typeface="Arial" pitchFamily="34" charset="0"/>
                <a:ea typeface="華康中黑體" pitchFamily="49" charset="-120"/>
              </a:rPr>
              <a:t>的父母每年逾越節必往耶路撒冷去。他到了十二歲時，他們又照節日的慣例上去了。</a:t>
            </a:r>
            <a:endParaRPr lang="zh-TW" altLang="en-US" sz="2500">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strVal val="#ppt_w*0.70"/>
                                          </p:val>
                                        </p:tav>
                                        <p:tav tm="100000">
                                          <p:val>
                                            <p:strVal val="#ppt_w"/>
                                          </p:val>
                                        </p:tav>
                                      </p:tavLst>
                                    </p:anim>
                                    <p:anim calcmode="lin" valueType="num">
                                      <p:cBhvr>
                                        <p:cTn id="8" dur="5000" fill="hold"/>
                                        <p:tgtEl>
                                          <p:spTgt spid="6"/>
                                        </p:tgtEl>
                                        <p:attrNameLst>
                                          <p:attrName>ppt_h</p:attrName>
                                        </p:attrNameLst>
                                      </p:cBhvr>
                                      <p:tavLst>
                                        <p:tav tm="0">
                                          <p:val>
                                            <p:strVal val="#ppt_h"/>
                                          </p:val>
                                        </p:tav>
                                        <p:tav tm="100000">
                                          <p:val>
                                            <p:strVal val="#ppt_h"/>
                                          </p:val>
                                        </p:tav>
                                      </p:tavLst>
                                    </p:anim>
                                    <p:animEffect transition="in" filter="fade">
                                      <p:cBhvr>
                                        <p:cTn id="9" dur="5000"/>
                                        <p:tgtEl>
                                          <p:spTgt spid="6"/>
                                        </p:tgtEl>
                                      </p:cBhvr>
                                    </p:animEffect>
                                  </p:childTnLst>
                                </p:cTn>
                              </p:par>
                            </p:childTnLst>
                          </p:cTn>
                        </p:par>
                        <p:par>
                          <p:cTn id="10" fill="hold" nodeType="afterGroup">
                            <p:stCondLst>
                              <p:cond delay="5000"/>
                            </p:stCondLst>
                            <p:childTnLst>
                              <p:par>
                                <p:cTn id="11" presetID="55" presetClass="entr" presetSubtype="0" fill="hold" nodeType="afterEffect">
                                  <p:stCondLst>
                                    <p:cond delay="0"/>
                                  </p:stCondLst>
                                  <p:childTnLst>
                                    <p:set>
                                      <p:cBhvr>
                                        <p:cTn id="12" dur="1" fill="hold">
                                          <p:stCondLst>
                                            <p:cond delay="0"/>
                                          </p:stCondLst>
                                        </p:cTn>
                                        <p:tgtEl>
                                          <p:spTgt spid="34">
                                            <p:txEl>
                                              <p:pRg st="0" end="0"/>
                                            </p:txEl>
                                          </p:spTgt>
                                        </p:tgtEl>
                                        <p:attrNameLst>
                                          <p:attrName>style.visibility</p:attrName>
                                        </p:attrNameLst>
                                      </p:cBhvr>
                                      <p:to>
                                        <p:strVal val="visible"/>
                                      </p:to>
                                    </p:set>
                                    <p:anim calcmode="lin" valueType="num">
                                      <p:cBhvr>
                                        <p:cTn id="13" dur="1000" fill="hold"/>
                                        <p:tgtEl>
                                          <p:spTgt spid="34">
                                            <p:txEl>
                                              <p:pRg st="0" end="0"/>
                                            </p:txEl>
                                          </p:spTgt>
                                        </p:tgtEl>
                                        <p:attrNameLst>
                                          <p:attrName>ppt_w</p:attrName>
                                        </p:attrNameLst>
                                      </p:cBhvr>
                                      <p:tavLst>
                                        <p:tav tm="0">
                                          <p:val>
                                            <p:strVal val="#ppt_w*0.70"/>
                                          </p:val>
                                        </p:tav>
                                        <p:tav tm="100000">
                                          <p:val>
                                            <p:strVal val="#ppt_w"/>
                                          </p:val>
                                        </p:tav>
                                      </p:tavLst>
                                    </p:anim>
                                    <p:anim calcmode="lin" valueType="num">
                                      <p:cBhvr>
                                        <p:cTn id="14" dur="1000" fill="hold"/>
                                        <p:tgtEl>
                                          <p:spTgt spid="34">
                                            <p:txEl>
                                              <p:pRg st="0" end="0"/>
                                            </p:txEl>
                                          </p:spTgt>
                                        </p:tgtEl>
                                        <p:attrNameLst>
                                          <p:attrName>ppt_h</p:attrName>
                                        </p:attrNameLst>
                                      </p:cBhvr>
                                      <p:tavLst>
                                        <p:tav tm="0">
                                          <p:val>
                                            <p:strVal val="#ppt_h"/>
                                          </p:val>
                                        </p:tav>
                                        <p:tav tm="100000">
                                          <p:val>
                                            <p:strVal val="#ppt_h"/>
                                          </p:val>
                                        </p:tav>
                                      </p:tavLst>
                                    </p:anim>
                                    <p:animEffect transition="in" filter="fade">
                                      <p:cBhvr>
                                        <p:cTn id="15" dur="1000"/>
                                        <p:tgtEl>
                                          <p:spTgt spid="34">
                                            <p:txEl>
                                              <p:pRg st="0" end="0"/>
                                            </p:txEl>
                                          </p:spTgt>
                                        </p:tgtEl>
                                      </p:cBhvr>
                                    </p:animEffect>
                                  </p:childTnLst>
                                </p:cTn>
                              </p:par>
                            </p:childTnLst>
                          </p:cTn>
                        </p:par>
                        <p:par>
                          <p:cTn id="16" fill="hold" nodeType="afterGroup">
                            <p:stCondLst>
                              <p:cond delay="6000"/>
                            </p:stCondLst>
                            <p:childTnLst>
                              <p:par>
                                <p:cTn id="17" presetID="55" presetClass="entr" presetSubtype="0" fill="hold" nodeType="afterEffect">
                                  <p:stCondLst>
                                    <p:cond delay="0"/>
                                  </p:stCondLst>
                                  <p:childTnLst>
                                    <p:set>
                                      <p:cBhvr>
                                        <p:cTn id="18" dur="1" fill="hold">
                                          <p:stCondLst>
                                            <p:cond delay="0"/>
                                          </p:stCondLst>
                                        </p:cTn>
                                        <p:tgtEl>
                                          <p:spTgt spid="34">
                                            <p:txEl>
                                              <p:pRg st="1" end="1"/>
                                            </p:txEl>
                                          </p:spTgt>
                                        </p:tgtEl>
                                        <p:attrNameLst>
                                          <p:attrName>style.visibility</p:attrName>
                                        </p:attrNameLst>
                                      </p:cBhvr>
                                      <p:to>
                                        <p:strVal val="visible"/>
                                      </p:to>
                                    </p:set>
                                    <p:anim calcmode="lin" valueType="num">
                                      <p:cBhvr>
                                        <p:cTn id="19" dur="1000" fill="hold"/>
                                        <p:tgtEl>
                                          <p:spTgt spid="34">
                                            <p:txEl>
                                              <p:pRg st="1" end="1"/>
                                            </p:txEl>
                                          </p:spTgt>
                                        </p:tgtEl>
                                        <p:attrNameLst>
                                          <p:attrName>ppt_w</p:attrName>
                                        </p:attrNameLst>
                                      </p:cBhvr>
                                      <p:tavLst>
                                        <p:tav tm="0">
                                          <p:val>
                                            <p:strVal val="#ppt_w*0.70"/>
                                          </p:val>
                                        </p:tav>
                                        <p:tav tm="100000">
                                          <p:val>
                                            <p:strVal val="#ppt_w"/>
                                          </p:val>
                                        </p:tav>
                                      </p:tavLst>
                                    </p:anim>
                                    <p:anim calcmode="lin" valueType="num">
                                      <p:cBhvr>
                                        <p:cTn id="20" dur="1000" fill="hold"/>
                                        <p:tgtEl>
                                          <p:spTgt spid="34">
                                            <p:txEl>
                                              <p:pRg st="1" end="1"/>
                                            </p:txEl>
                                          </p:spTgt>
                                        </p:tgtEl>
                                        <p:attrNameLst>
                                          <p:attrName>ppt_h</p:attrName>
                                        </p:attrNameLst>
                                      </p:cBhvr>
                                      <p:tavLst>
                                        <p:tav tm="0">
                                          <p:val>
                                            <p:strVal val="#ppt_h"/>
                                          </p:val>
                                        </p:tav>
                                        <p:tav tm="100000">
                                          <p:val>
                                            <p:strVal val="#ppt_h"/>
                                          </p:val>
                                        </p:tav>
                                      </p:tavLst>
                                    </p:anim>
                                    <p:animEffect transition="in" filter="fade">
                                      <p:cBhvr>
                                        <p:cTn id="21" dur="1000"/>
                                        <p:tgtEl>
                                          <p:spTgt spid="34">
                                            <p:txEl>
                                              <p:pRg st="1" end="1"/>
                                            </p:txEl>
                                          </p:spTgt>
                                        </p:tgtEl>
                                      </p:cBhvr>
                                    </p:animEffect>
                                  </p:childTnLst>
                                </p:cTn>
                              </p:par>
                            </p:childTnLst>
                          </p:cTn>
                        </p:par>
                        <p:par>
                          <p:cTn id="22" fill="hold" nodeType="afterGroup">
                            <p:stCondLst>
                              <p:cond delay="7000"/>
                            </p:stCondLst>
                            <p:childTnLst>
                              <p:par>
                                <p:cTn id="23" presetID="2" presetClass="entr" presetSubtype="2" fill="hold" grpId="0" nodeType="afterEffect">
                                  <p:stCondLst>
                                    <p:cond delay="0"/>
                                  </p:stCondLst>
                                  <p:childTnLst>
                                    <p:set>
                                      <p:cBhvr>
                                        <p:cTn id="24" dur="1" fill="hold">
                                          <p:stCondLst>
                                            <p:cond delay="0"/>
                                          </p:stCondLst>
                                        </p:cTn>
                                        <p:tgtEl>
                                          <p:spTgt spid="33"/>
                                        </p:tgtEl>
                                        <p:attrNameLst>
                                          <p:attrName>style.visibility</p:attrName>
                                        </p:attrNameLst>
                                      </p:cBhvr>
                                      <p:to>
                                        <p:strVal val="visible"/>
                                      </p:to>
                                    </p:set>
                                    <p:anim calcmode="lin" valueType="num">
                                      <p:cBhvr additive="base">
                                        <p:cTn id="25" dur="500" fill="hold"/>
                                        <p:tgtEl>
                                          <p:spTgt spid="33"/>
                                        </p:tgtEl>
                                        <p:attrNameLst>
                                          <p:attrName>ppt_x</p:attrName>
                                        </p:attrNameLst>
                                      </p:cBhvr>
                                      <p:tavLst>
                                        <p:tav tm="0">
                                          <p:val>
                                            <p:strVal val="1+#ppt_w/2"/>
                                          </p:val>
                                        </p:tav>
                                        <p:tav tm="100000">
                                          <p:val>
                                            <p:strVal val="#ppt_x"/>
                                          </p:val>
                                        </p:tav>
                                      </p:tavLst>
                                    </p:anim>
                                    <p:anim calcmode="lin" valueType="num">
                                      <p:cBhvr additive="base">
                                        <p:cTn id="26" dur="500" fill="hold"/>
                                        <p:tgtEl>
                                          <p:spTgt spid="3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9" name="Rectangle 5"/>
          <p:cNvSpPr>
            <a:spLocks noChangeArrowheads="1"/>
          </p:cNvSpPr>
          <p:nvPr>
            <p:custDataLst>
              <p:tags r:id="rId2"/>
            </p:custDataLst>
          </p:nvPr>
        </p:nvSpPr>
        <p:spPr bwMode="auto">
          <a:xfrm>
            <a:off x="228600" y="1530350"/>
            <a:ext cx="4038600" cy="5632450"/>
          </a:xfrm>
          <a:prstGeom prst="rect">
            <a:avLst/>
          </a:prstGeom>
          <a:noFill/>
          <a:ln w="9525">
            <a:noFill/>
            <a:miter lim="800000"/>
            <a:headEnd/>
            <a:tailEnd/>
          </a:ln>
        </p:spPr>
        <p:txBody>
          <a:bodyPr anchor="ctr">
            <a:spAutoFit/>
          </a:bodyPr>
          <a:lstStyle/>
          <a:p>
            <a:pPr marL="355600" indent="-355600" eaLnBrk="0" hangingPunct="0">
              <a:buFontTx/>
              <a:buAutoNum type="arabicParenBoth"/>
              <a:tabLst>
                <a:tab pos="704850" algn="l"/>
              </a:tabLst>
            </a:pPr>
            <a:r>
              <a:rPr lang="en-US" altLang="zh-TW">
                <a:solidFill>
                  <a:srgbClr val="0000FF"/>
                </a:solidFill>
                <a:latin typeface="Arial" pitchFamily="34" charset="0"/>
                <a:ea typeface="新細明體" pitchFamily="18" charset="-120"/>
                <a:cs typeface="Times New Roman" pitchFamily="18" charset="0"/>
              </a:rPr>
              <a:t>Pilgrims have a spiritual destination                                                                            </a:t>
            </a:r>
          </a:p>
          <a:p>
            <a:pPr marL="355600" indent="-355600" algn="just" eaLnBrk="0" hangingPunct="0">
              <a:buFontTx/>
              <a:buAutoNum type="arabicParenBoth"/>
              <a:tabLst>
                <a:tab pos="704850" algn="l"/>
              </a:tabLst>
            </a:pPr>
            <a:r>
              <a:rPr lang="en-US" altLang="zh-TW">
                <a:solidFill>
                  <a:srgbClr val="0000FF"/>
                </a:solidFill>
                <a:latin typeface="Arial" pitchFamily="34" charset="0"/>
                <a:ea typeface="新細明體" pitchFamily="18" charset="-120"/>
                <a:cs typeface="Times New Roman" pitchFamily="18" charset="0"/>
              </a:rPr>
              <a:t>Pilgrims (real ones!) depend on God’s providence and the love and support of one another</a:t>
            </a:r>
          </a:p>
          <a:p>
            <a:pPr marL="355600" indent="-355600" algn="just" eaLnBrk="0" hangingPunct="0">
              <a:buFontTx/>
              <a:buAutoNum type="arabicParenBoth"/>
              <a:tabLst>
                <a:tab pos="704850" algn="l"/>
              </a:tabLst>
            </a:pPr>
            <a:r>
              <a:rPr lang="en-US" altLang="zh-TW">
                <a:solidFill>
                  <a:srgbClr val="0000FF"/>
                </a:solidFill>
                <a:latin typeface="Arial" pitchFamily="34" charset="0"/>
                <a:ea typeface="新細明體" pitchFamily="18" charset="-120"/>
                <a:cs typeface="Times New Roman" pitchFamily="18" charset="0"/>
              </a:rPr>
              <a:t>Pilgrims know that they are impermanent, and consequently live a simple life here on earth.</a:t>
            </a:r>
          </a:p>
          <a:p>
            <a:pPr marL="355600" indent="-355600" algn="just" eaLnBrk="0" hangingPunct="0">
              <a:buFontTx/>
              <a:buAutoNum type="arabicParenBoth"/>
              <a:tabLst>
                <a:tab pos="704850" algn="l"/>
              </a:tabLst>
            </a:pPr>
            <a:r>
              <a:rPr lang="en-US" altLang="zh-TW">
                <a:solidFill>
                  <a:srgbClr val="0000FF"/>
                </a:solidFill>
                <a:latin typeface="Arial" pitchFamily="34" charset="0"/>
                <a:ea typeface="新細明體" pitchFamily="18" charset="-120"/>
                <a:cs typeface="Times New Roman" pitchFamily="18" charset="0"/>
              </a:rPr>
              <a:t>Due to their dependence on one another they tend to live a better community life</a:t>
            </a:r>
          </a:p>
          <a:p>
            <a:pPr marL="355600" indent="-355600" algn="just" eaLnBrk="0" hangingPunct="0">
              <a:buFontTx/>
              <a:buAutoNum type="arabicParenBoth"/>
              <a:tabLst>
                <a:tab pos="704850" algn="l"/>
              </a:tabLst>
            </a:pPr>
            <a:r>
              <a:rPr lang="en-US" altLang="zh-TW">
                <a:solidFill>
                  <a:srgbClr val="0000FF"/>
                </a:solidFill>
                <a:latin typeface="Arial" pitchFamily="34" charset="0"/>
                <a:ea typeface="新細明體" pitchFamily="18" charset="-120"/>
                <a:cs typeface="Times New Roman" pitchFamily="18" charset="0"/>
              </a:rPr>
              <a:t>They are naturally very prayerful people</a:t>
            </a:r>
          </a:p>
          <a:p>
            <a:pPr marL="355600" indent="-355600" eaLnBrk="0" hangingPunct="0">
              <a:tabLst>
                <a:tab pos="704850" algn="l"/>
              </a:tabLst>
            </a:pPr>
            <a:r>
              <a:rPr lang="en-US" altLang="zh-TW">
                <a:solidFill>
                  <a:srgbClr val="CC3300"/>
                </a:solidFill>
                <a:latin typeface="Arial" pitchFamily="34" charset="0"/>
                <a:ea typeface="新細明體" pitchFamily="18" charset="-120"/>
                <a:cs typeface="Times New Roman" pitchFamily="18" charset="0"/>
              </a:rPr>
              <a:t>The entrance procession is inspired by this concept of a pilgrim people, and the sanctuary represents the spiritual destination, the heavenly Jerusalem.</a:t>
            </a:r>
            <a:r>
              <a:rPr lang="en-US" altLang="zh-TW">
                <a:latin typeface="Arial" pitchFamily="34" charset="0"/>
                <a:ea typeface="新細明體" pitchFamily="18" charset="-120"/>
                <a:cs typeface="Times New Roman" pitchFamily="18" charset="0"/>
              </a:rPr>
              <a:t> </a:t>
            </a:r>
          </a:p>
          <a:p>
            <a:pPr marL="355600" indent="-355600" algn="just" eaLnBrk="0" hangingPunct="0">
              <a:tabLst>
                <a:tab pos="704850" algn="l"/>
              </a:tabLst>
            </a:pPr>
            <a:endParaRPr lang="en-US" altLang="zh-TW">
              <a:latin typeface="Arial" pitchFamily="34" charset="0"/>
              <a:ea typeface="新細明體" pitchFamily="18" charset="-120"/>
              <a:cs typeface="Times New Roman" pitchFamily="18" charset="0"/>
            </a:endParaRPr>
          </a:p>
          <a:p>
            <a:pPr marL="355600" indent="-355600" algn="just" eaLnBrk="0" hangingPunct="0">
              <a:tabLst>
                <a:tab pos="704850" algn="l"/>
              </a:tabLst>
            </a:pPr>
            <a:endParaRPr lang="en-US" altLang="zh-TW">
              <a:latin typeface="Arial" pitchFamily="34" charset="0"/>
              <a:ea typeface="新細明體" pitchFamily="18" charset="-120"/>
              <a:cs typeface="Times New Roman" pitchFamily="18" charset="0"/>
            </a:endParaRPr>
          </a:p>
        </p:txBody>
      </p:sp>
      <p:sp>
        <p:nvSpPr>
          <p:cNvPr id="30723" name="Rectangle 6"/>
          <p:cNvSpPr>
            <a:spLocks noChangeArrowheads="1"/>
          </p:cNvSpPr>
          <p:nvPr>
            <p:custDataLst>
              <p:tags r:id="rId3"/>
            </p:custDataLst>
          </p:nvPr>
        </p:nvSpPr>
        <p:spPr bwMode="auto">
          <a:xfrm>
            <a:off x="228600" y="954088"/>
            <a:ext cx="4419600" cy="646112"/>
          </a:xfrm>
          <a:prstGeom prst="rect">
            <a:avLst/>
          </a:prstGeom>
          <a:noFill/>
          <a:ln w="9525">
            <a:noFill/>
            <a:miter lim="800000"/>
            <a:headEnd/>
            <a:tailEnd/>
          </a:ln>
        </p:spPr>
        <p:txBody>
          <a:bodyPr>
            <a:spAutoFit/>
          </a:bodyPr>
          <a:lstStyle/>
          <a:p>
            <a:r>
              <a:rPr lang="en-US" altLang="zh-TW" b="1">
                <a:solidFill>
                  <a:srgbClr val="CC3300"/>
                </a:solidFill>
                <a:latin typeface="Arial" pitchFamily="34" charset="0"/>
                <a:ea typeface="新細明體" pitchFamily="18" charset="-120"/>
              </a:rPr>
              <a:t>There are some very inspiring insights about pilgrims and pilgrimages.</a:t>
            </a:r>
          </a:p>
        </p:txBody>
      </p:sp>
      <p:sp>
        <p:nvSpPr>
          <p:cNvPr id="30724" name="Rectangle 9"/>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10245" name="Picture 11" descr="A%20multitude%20of%20pilgrims%20at%20Economic%20Justice%20Way%20of%20the%20Cross"/>
          <p:cNvPicPr>
            <a:picLocks noGrp="1" noChangeAspect="1" noChangeArrowheads="1"/>
          </p:cNvPicPr>
          <p:nvPr>
            <p:ph/>
            <p:custDataLst>
              <p:tags r:id="rId5"/>
            </p:custDataLst>
          </p:nvPr>
        </p:nvPicPr>
        <p:blipFill>
          <a:blip r:embed="rId8" cstate="email"/>
          <a:srcRect/>
          <a:stretch>
            <a:fillRect/>
          </a:stretch>
        </p:blipFill>
        <p:spPr>
          <a:xfrm>
            <a:off x="5867400" y="2133600"/>
            <a:ext cx="3009900" cy="3416300"/>
          </a:xfrm>
          <a:prstGeom prst="roundRect">
            <a:avLst>
              <a:gd name="adj" fmla="val 4167"/>
            </a:avLst>
          </a:prstGeom>
          <a:solidFill>
            <a:srgbClr val="FFFFFF"/>
          </a:solidFill>
          <a:ln w="76200" cap="sq">
            <a:solidFill>
              <a:srgbClr val="292929"/>
            </a:solidFill>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sp>
        <p:nvSpPr>
          <p:cNvPr id="30726"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4191000" y="1295400"/>
            <a:ext cx="4800600" cy="1016000"/>
          </a:xfrm>
          <a:prstGeom prst="rect">
            <a:avLst/>
          </a:prstGeom>
          <a:noFill/>
          <a:ln w="9525">
            <a:noFill/>
            <a:miter lim="800000"/>
            <a:headEnd/>
            <a:tailEnd/>
          </a:ln>
        </p:spPr>
        <p:txBody>
          <a:bodyPr>
            <a:spAutoFit/>
          </a:bodyPr>
          <a:lstStyle/>
          <a:p>
            <a:pPr marL="266700" indent="-266700">
              <a:buFontTx/>
              <a:buAutoNum type="arabicPeriod"/>
            </a:pPr>
            <a:r>
              <a:rPr lang="zh-TW" altLang="en-US" sz="2000">
                <a:solidFill>
                  <a:srgbClr val="0000FF"/>
                </a:solidFill>
                <a:latin typeface="Arial" pitchFamily="34" charset="0"/>
                <a:ea typeface="華康中黑體" pitchFamily="49" charset="-120"/>
              </a:rPr>
              <a:t>朝聖者都有靈性的目的地</a:t>
            </a:r>
            <a:endParaRPr lang="en-US" altLang="zh-TW" sz="2000">
              <a:solidFill>
                <a:srgbClr val="0000FF"/>
              </a:solidFill>
              <a:latin typeface="Arial" pitchFamily="34" charset="0"/>
              <a:ea typeface="華康中黑體" pitchFamily="49" charset="-120"/>
            </a:endParaRPr>
          </a:p>
          <a:p>
            <a:pPr marL="266700" indent="-266700">
              <a:buFontTx/>
              <a:buAutoNum type="arabicPeriod"/>
            </a:pPr>
            <a:r>
              <a:rPr lang="zh-TW" altLang="en-US" sz="2000">
                <a:solidFill>
                  <a:srgbClr val="0000FF"/>
                </a:solidFill>
                <a:latin typeface="Arial" pitchFamily="34" charset="0"/>
                <a:ea typeface="華康中黑體" pitchFamily="49" charset="-120"/>
              </a:rPr>
              <a:t>真實的朝聖者有賴天主的帶領和其他人的愛和支持</a:t>
            </a:r>
          </a:p>
        </p:txBody>
      </p:sp>
      <p:sp>
        <p:nvSpPr>
          <p:cNvPr id="8" name="矩形 7"/>
          <p:cNvSpPr>
            <a:spLocks noChangeArrowheads="1"/>
          </p:cNvSpPr>
          <p:nvPr/>
        </p:nvSpPr>
        <p:spPr bwMode="auto">
          <a:xfrm>
            <a:off x="5219700" y="957263"/>
            <a:ext cx="3262313" cy="400050"/>
          </a:xfrm>
          <a:prstGeom prst="rect">
            <a:avLst/>
          </a:prstGeom>
          <a:noFill/>
          <a:ln w="9525">
            <a:noFill/>
            <a:miter lim="800000"/>
            <a:headEnd/>
            <a:tailEnd/>
          </a:ln>
        </p:spPr>
        <p:txBody>
          <a:bodyPr wrap="none">
            <a:spAutoFit/>
          </a:bodyPr>
          <a:lstStyle/>
          <a:p>
            <a:r>
              <a:rPr lang="zh-TW" altLang="en-US" sz="2000">
                <a:solidFill>
                  <a:srgbClr val="993300"/>
                </a:solidFill>
                <a:latin typeface="Arial" pitchFamily="34" charset="0"/>
                <a:ea typeface="華康中黑體" pitchFamily="49" charset="-120"/>
              </a:rPr>
              <a:t>關於朝聖者及朝聖的反省：</a:t>
            </a:r>
          </a:p>
        </p:txBody>
      </p:sp>
      <p:sp>
        <p:nvSpPr>
          <p:cNvPr id="9" name="文字方塊 8"/>
          <p:cNvSpPr txBox="1">
            <a:spLocks noChangeArrowheads="1"/>
          </p:cNvSpPr>
          <p:nvPr/>
        </p:nvSpPr>
        <p:spPr bwMode="auto">
          <a:xfrm>
            <a:off x="4191000" y="2209800"/>
            <a:ext cx="1676400" cy="3478213"/>
          </a:xfrm>
          <a:prstGeom prst="rect">
            <a:avLst/>
          </a:prstGeom>
          <a:noFill/>
          <a:ln w="9525">
            <a:noFill/>
            <a:miter lim="800000"/>
            <a:headEnd/>
            <a:tailEnd/>
          </a:ln>
        </p:spPr>
        <p:txBody>
          <a:bodyPr>
            <a:spAutoFit/>
          </a:bodyPr>
          <a:lstStyle/>
          <a:p>
            <a:pPr marL="177800" indent="-177800"/>
            <a:r>
              <a:rPr lang="en-US" altLang="zh-TW" sz="2000">
                <a:solidFill>
                  <a:srgbClr val="0000FF"/>
                </a:solidFill>
                <a:latin typeface="Arial" pitchFamily="34" charset="0"/>
                <a:ea typeface="新細明體" pitchFamily="18" charset="-120"/>
              </a:rPr>
              <a:t>3.</a:t>
            </a:r>
            <a:r>
              <a:rPr lang="zh-TW" altLang="en-US" sz="2000">
                <a:solidFill>
                  <a:srgbClr val="0000FF"/>
                </a:solidFill>
                <a:latin typeface="Arial" pitchFamily="34" charset="0"/>
                <a:ea typeface="新細明體" pitchFamily="18" charset="-120"/>
              </a:rPr>
              <a:t> </a:t>
            </a:r>
            <a:r>
              <a:rPr lang="zh-TW" altLang="en-US" sz="2000">
                <a:solidFill>
                  <a:srgbClr val="0000FF"/>
                </a:solidFill>
                <a:latin typeface="Arial" pitchFamily="34" charset="0"/>
                <a:ea typeface="華康中黑體" pitchFamily="49" charset="-120"/>
              </a:rPr>
              <a:t>朝聖者認識到世旅短暫，只需簡單生活</a:t>
            </a:r>
            <a:endParaRPr lang="en-US" altLang="zh-TW" sz="2000">
              <a:solidFill>
                <a:srgbClr val="0000FF"/>
              </a:solidFill>
              <a:latin typeface="Arial" pitchFamily="34" charset="0"/>
              <a:ea typeface="華康中黑體" pitchFamily="49" charset="-120"/>
            </a:endParaRPr>
          </a:p>
          <a:p>
            <a:pPr marL="177800" indent="-177800"/>
            <a:r>
              <a:rPr lang="en-US" altLang="zh-TW" sz="2000">
                <a:solidFill>
                  <a:srgbClr val="0000FF"/>
                </a:solidFill>
                <a:latin typeface="Arial" pitchFamily="34" charset="0"/>
                <a:ea typeface="華康中黑體" pitchFamily="49" charset="-120"/>
              </a:rPr>
              <a:t>4.</a:t>
            </a:r>
            <a:r>
              <a:rPr lang="zh-TW" altLang="en-US" sz="2000">
                <a:solidFill>
                  <a:srgbClr val="0000FF"/>
                </a:solidFill>
                <a:latin typeface="Arial" pitchFamily="34" charset="0"/>
                <a:ea typeface="華康中黑體" pitchFamily="49" charset="-120"/>
              </a:rPr>
              <a:t> 明白到需要互相依賴，因而改善團體生活</a:t>
            </a:r>
            <a:endParaRPr lang="en-US" altLang="zh-TW" sz="2000">
              <a:solidFill>
                <a:srgbClr val="0000FF"/>
              </a:solidFill>
              <a:latin typeface="Arial" pitchFamily="34" charset="0"/>
              <a:ea typeface="華康中黑體" pitchFamily="49" charset="-120"/>
            </a:endParaRPr>
          </a:p>
          <a:p>
            <a:pPr marL="177800" indent="-177800"/>
            <a:r>
              <a:rPr lang="en-US" altLang="zh-TW" sz="2000">
                <a:solidFill>
                  <a:srgbClr val="0000FF"/>
                </a:solidFill>
                <a:latin typeface="Arial" pitchFamily="34" charset="0"/>
                <a:ea typeface="華康中黑體" pitchFamily="49" charset="-120"/>
              </a:rPr>
              <a:t>5.</a:t>
            </a:r>
            <a:r>
              <a:rPr lang="zh-TW" altLang="en-US" sz="2000">
                <a:solidFill>
                  <a:srgbClr val="0000FF"/>
                </a:solidFill>
                <a:latin typeface="Arial" pitchFamily="34" charset="0"/>
                <a:ea typeface="華康中黑體" pitchFamily="49" charset="-120"/>
              </a:rPr>
              <a:t> 朝聖者常是喜歡祈禱的人</a:t>
            </a:r>
            <a:endParaRPr lang="zh-TW" altLang="en-US" sz="2000">
              <a:solidFill>
                <a:srgbClr val="0000FF"/>
              </a:solidFill>
              <a:latin typeface="Arial" pitchFamily="34" charset="0"/>
              <a:ea typeface="新細明體" pitchFamily="18" charset="-120"/>
            </a:endParaRPr>
          </a:p>
        </p:txBody>
      </p:sp>
      <p:sp>
        <p:nvSpPr>
          <p:cNvPr id="10" name="文字方塊 9"/>
          <p:cNvSpPr txBox="1">
            <a:spLocks noChangeArrowheads="1"/>
          </p:cNvSpPr>
          <p:nvPr/>
        </p:nvSpPr>
        <p:spPr bwMode="auto">
          <a:xfrm>
            <a:off x="4114800" y="5638800"/>
            <a:ext cx="4876800" cy="708025"/>
          </a:xfrm>
          <a:prstGeom prst="rect">
            <a:avLst/>
          </a:prstGeom>
          <a:noFill/>
          <a:ln w="9525">
            <a:noFill/>
            <a:miter lim="800000"/>
            <a:headEnd/>
            <a:tailEnd/>
          </a:ln>
        </p:spPr>
        <p:txBody>
          <a:bodyPr>
            <a:spAutoFit/>
          </a:bodyPr>
          <a:lstStyle/>
          <a:p>
            <a:r>
              <a:rPr lang="zh-TW" altLang="en-US" sz="2000">
                <a:solidFill>
                  <a:srgbClr val="993300"/>
                </a:solidFill>
                <a:latin typeface="Arial" pitchFamily="34" charset="0"/>
                <a:ea typeface="華康中黑體" pitchFamily="49" charset="-120"/>
              </a:rPr>
              <a:t>進堂遊行受朝聖子民的概念所啟發；聖所代表靈性的目的地：天上的耶路撒冷</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2"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1+#ppt_w/2"/>
                                          </p:val>
                                        </p:tav>
                                        <p:tav tm="100000">
                                          <p:val>
                                            <p:strVal val="#ppt_x"/>
                                          </p:val>
                                        </p:tav>
                                      </p:tavLst>
                                    </p:anim>
                                    <p:anim calcmode="lin" valueType="num">
                                      <p:cBhvr additive="base">
                                        <p:cTn id="8" dur="500" fill="hold"/>
                                        <p:tgtEl>
                                          <p:spTgt spid="8"/>
                                        </p:tgtEl>
                                        <p:attrNameLst>
                                          <p:attrName>ppt_y</p:attrName>
                                        </p:attrNameLst>
                                      </p:cBhvr>
                                      <p:tavLst>
                                        <p:tav tm="0">
                                          <p:val>
                                            <p:strVal val="#ppt_y"/>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7" presetClass="entr" presetSubtype="4" fill="hold" nodeType="clickEffect">
                                  <p:stCondLst>
                                    <p:cond delay="0"/>
                                  </p:stCondLst>
                                  <p:childTnLst>
                                    <p:set>
                                      <p:cBhvr>
                                        <p:cTn id="12" dur="1" fill="hold">
                                          <p:stCondLst>
                                            <p:cond delay="0"/>
                                          </p:stCondLst>
                                        </p:cTn>
                                        <p:tgtEl>
                                          <p:spTgt spid="6149">
                                            <p:txEl>
                                              <p:pRg st="0" end="0"/>
                                            </p:txEl>
                                          </p:spTgt>
                                        </p:tgtEl>
                                        <p:attrNameLst>
                                          <p:attrName>style.visibility</p:attrName>
                                        </p:attrNameLst>
                                      </p:cBhvr>
                                      <p:to>
                                        <p:strVal val="visible"/>
                                      </p:to>
                                    </p:set>
                                    <p:anim calcmode="lin" valueType="num">
                                      <p:cBhvr additive="base">
                                        <p:cTn id="13" dur="5000" fill="hold"/>
                                        <p:tgtEl>
                                          <p:spTgt spid="6149">
                                            <p:txEl>
                                              <p:pRg st="0" end="0"/>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6149">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7" presetClass="entr" presetSubtype="4" fill="hold" nodeType="clickEffect">
                                  <p:stCondLst>
                                    <p:cond delay="0"/>
                                  </p:stCondLst>
                                  <p:childTnLst>
                                    <p:set>
                                      <p:cBhvr>
                                        <p:cTn id="18" dur="1" fill="hold">
                                          <p:stCondLst>
                                            <p:cond delay="0"/>
                                          </p:stCondLst>
                                        </p:cTn>
                                        <p:tgtEl>
                                          <p:spTgt spid="6149">
                                            <p:txEl>
                                              <p:pRg st="1" end="1"/>
                                            </p:txEl>
                                          </p:spTgt>
                                        </p:tgtEl>
                                        <p:attrNameLst>
                                          <p:attrName>style.visibility</p:attrName>
                                        </p:attrNameLst>
                                      </p:cBhvr>
                                      <p:to>
                                        <p:strVal val="visible"/>
                                      </p:to>
                                    </p:set>
                                    <p:anim calcmode="lin" valueType="num">
                                      <p:cBhvr additive="base">
                                        <p:cTn id="19" dur="5000" fill="hold"/>
                                        <p:tgtEl>
                                          <p:spTgt spid="6149">
                                            <p:txEl>
                                              <p:pRg st="1" end="1"/>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6149">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7" presetClass="entr" presetSubtype="4" fill="hold" nodeType="clickEffect">
                                  <p:stCondLst>
                                    <p:cond delay="0"/>
                                  </p:stCondLst>
                                  <p:childTnLst>
                                    <p:set>
                                      <p:cBhvr>
                                        <p:cTn id="24" dur="1" fill="hold">
                                          <p:stCondLst>
                                            <p:cond delay="0"/>
                                          </p:stCondLst>
                                        </p:cTn>
                                        <p:tgtEl>
                                          <p:spTgt spid="6149">
                                            <p:txEl>
                                              <p:pRg st="2" end="2"/>
                                            </p:txEl>
                                          </p:spTgt>
                                        </p:tgtEl>
                                        <p:attrNameLst>
                                          <p:attrName>style.visibility</p:attrName>
                                        </p:attrNameLst>
                                      </p:cBhvr>
                                      <p:to>
                                        <p:strVal val="visible"/>
                                      </p:to>
                                    </p:set>
                                    <p:anim calcmode="lin" valueType="num">
                                      <p:cBhvr additive="base">
                                        <p:cTn id="25" dur="5000" fill="hold"/>
                                        <p:tgtEl>
                                          <p:spTgt spid="6149">
                                            <p:txEl>
                                              <p:pRg st="2" end="2"/>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6149">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6149">
                                            <p:txEl>
                                              <p:pRg st="3" end="3"/>
                                            </p:txEl>
                                          </p:spTgt>
                                        </p:tgtEl>
                                        <p:attrNameLst>
                                          <p:attrName>style.visibility</p:attrName>
                                        </p:attrNameLst>
                                      </p:cBhvr>
                                      <p:to>
                                        <p:strVal val="visible"/>
                                      </p:to>
                                    </p:set>
                                    <p:anim calcmode="lin" valueType="num">
                                      <p:cBhvr additive="base">
                                        <p:cTn id="31" dur="500" fill="hold"/>
                                        <p:tgtEl>
                                          <p:spTgt spid="6149">
                                            <p:txEl>
                                              <p:pRg st="3" end="3"/>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6149">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6149">
                                            <p:txEl>
                                              <p:pRg st="4" end="4"/>
                                            </p:txEl>
                                          </p:spTgt>
                                        </p:tgtEl>
                                        <p:attrNameLst>
                                          <p:attrName>style.visibility</p:attrName>
                                        </p:attrNameLst>
                                      </p:cBhvr>
                                      <p:to>
                                        <p:strVal val="visible"/>
                                      </p:to>
                                    </p:set>
                                    <p:anim calcmode="lin" valueType="num">
                                      <p:cBhvr additive="base">
                                        <p:cTn id="37" dur="500" fill="hold"/>
                                        <p:tgtEl>
                                          <p:spTgt spid="6149">
                                            <p:txEl>
                                              <p:pRg st="4" end="4"/>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6149">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6149">
                                            <p:txEl>
                                              <p:pRg st="5" end="5"/>
                                            </p:txEl>
                                          </p:spTgt>
                                        </p:tgtEl>
                                        <p:attrNameLst>
                                          <p:attrName>style.visibility</p:attrName>
                                        </p:attrNameLst>
                                      </p:cBhvr>
                                      <p:to>
                                        <p:strVal val="visible"/>
                                      </p:to>
                                    </p:set>
                                    <p:anim calcmode="lin" valueType="num">
                                      <p:cBhvr additive="base">
                                        <p:cTn id="43" dur="500" fill="hold"/>
                                        <p:tgtEl>
                                          <p:spTgt spid="6149">
                                            <p:txEl>
                                              <p:pRg st="5" end="5"/>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6149">
                                            <p:txEl>
                                              <p:pRg st="5" end="5"/>
                                            </p:txEl>
                                          </p:spTgt>
                                        </p:tgtEl>
                                        <p:attrNameLst>
                                          <p:attrName>ppt_y</p:attrName>
                                        </p:attrNameLst>
                                      </p:cBhvr>
                                      <p:tavLst>
                                        <p:tav tm="0">
                                          <p:val>
                                            <p:strVal val="1+#ppt_h/2"/>
                                          </p:val>
                                        </p:tav>
                                        <p:tav tm="100000">
                                          <p:val>
                                            <p:strVal val="#ppt_y"/>
                                          </p:val>
                                        </p:tav>
                                      </p:tavLst>
                                    </p:anim>
                                  </p:childTnLst>
                                </p:cTn>
                              </p:par>
                            </p:childTnLst>
                          </p:cTn>
                        </p:par>
                        <p:par>
                          <p:cTn id="45" fill="hold" nodeType="afterGroup">
                            <p:stCondLst>
                              <p:cond delay="500"/>
                            </p:stCondLst>
                            <p:childTnLst>
                              <p:par>
                                <p:cTn id="46" presetID="45" presetClass="entr" presetSubtype="0" fill="hold" nodeType="afterEffect">
                                  <p:stCondLst>
                                    <p:cond delay="0"/>
                                  </p:stCondLst>
                                  <p:iterate type="lt">
                                    <p:tmPct val="10000"/>
                                  </p:iterate>
                                  <p:childTnLst>
                                    <p:set>
                                      <p:cBhvr>
                                        <p:cTn id="47" dur="1" fill="hold">
                                          <p:stCondLst>
                                            <p:cond delay="0"/>
                                          </p:stCondLst>
                                        </p:cTn>
                                        <p:tgtEl>
                                          <p:spTgt spid="10245"/>
                                        </p:tgtEl>
                                        <p:attrNameLst>
                                          <p:attrName>style.visibility</p:attrName>
                                        </p:attrNameLst>
                                      </p:cBhvr>
                                      <p:to>
                                        <p:strVal val="visible"/>
                                      </p:to>
                                    </p:set>
                                    <p:animEffect transition="in" filter="fade">
                                      <p:cBhvr>
                                        <p:cTn id="48" dur="5000"/>
                                        <p:tgtEl>
                                          <p:spTgt spid="10245"/>
                                        </p:tgtEl>
                                      </p:cBhvr>
                                    </p:animEffect>
                                    <p:anim calcmode="lin" valueType="num">
                                      <p:cBhvr>
                                        <p:cTn id="49" dur="5000" fill="hold"/>
                                        <p:tgtEl>
                                          <p:spTgt spid="10245"/>
                                        </p:tgtEl>
                                        <p:attrNameLst>
                                          <p:attrName>ppt_w</p:attrName>
                                        </p:attrNameLst>
                                      </p:cBhvr>
                                      <p:tavLst>
                                        <p:tav tm="0" fmla="#ppt_w*sin(2.5*pi*$)">
                                          <p:val>
                                            <p:fltVal val="0"/>
                                          </p:val>
                                        </p:tav>
                                        <p:tav tm="100000">
                                          <p:val>
                                            <p:fltVal val="1"/>
                                          </p:val>
                                        </p:tav>
                                      </p:tavLst>
                                    </p:anim>
                                    <p:anim calcmode="lin" valueType="num">
                                      <p:cBhvr>
                                        <p:cTn id="50" dur="5000" fill="hold"/>
                                        <p:tgtEl>
                                          <p:spTgt spid="10245"/>
                                        </p:tgtEl>
                                        <p:attrNameLst>
                                          <p:attrName>ppt_h</p:attrName>
                                        </p:attrNameLst>
                                      </p:cBhvr>
                                      <p:tavLst>
                                        <p:tav tm="0">
                                          <p:val>
                                            <p:strVal val="#ppt_h"/>
                                          </p:val>
                                        </p:tav>
                                        <p:tav tm="100000">
                                          <p:val>
                                            <p:strVal val="#ppt_h"/>
                                          </p:val>
                                        </p:tav>
                                      </p:tavLst>
                                    </p:anim>
                                  </p:childTnLst>
                                </p:cTn>
                              </p:par>
                            </p:childTnLst>
                          </p:cTn>
                        </p:par>
                        <p:par>
                          <p:cTn id="51" fill="hold" nodeType="afterGroup">
                            <p:stCondLst>
                              <p:cond delay="5500"/>
                            </p:stCondLst>
                            <p:childTnLst>
                              <p:par>
                                <p:cTn id="52" presetID="3" presetClass="entr" presetSubtype="10" fill="hold" grpId="0" nodeType="afterEffect">
                                  <p:stCondLst>
                                    <p:cond delay="0"/>
                                  </p:stCondLst>
                                  <p:childTnLst>
                                    <p:set>
                                      <p:cBhvr>
                                        <p:cTn id="53" dur="1" fill="hold">
                                          <p:stCondLst>
                                            <p:cond delay="0"/>
                                          </p:stCondLst>
                                        </p:cTn>
                                        <p:tgtEl>
                                          <p:spTgt spid="7"/>
                                        </p:tgtEl>
                                        <p:attrNameLst>
                                          <p:attrName>style.visibility</p:attrName>
                                        </p:attrNameLst>
                                      </p:cBhvr>
                                      <p:to>
                                        <p:strVal val="visible"/>
                                      </p:to>
                                    </p:set>
                                    <p:animEffect transition="in" filter="blinds(horizontal)">
                                      <p:cBhvr>
                                        <p:cTn id="54" dur="2000"/>
                                        <p:tgtEl>
                                          <p:spTgt spid="7"/>
                                        </p:tgtEl>
                                      </p:cBhvr>
                                    </p:animEffect>
                                  </p:childTnLst>
                                </p:cTn>
                              </p:par>
                            </p:childTnLst>
                          </p:cTn>
                        </p:par>
                        <p:par>
                          <p:cTn id="55" fill="hold" nodeType="afterGroup">
                            <p:stCondLst>
                              <p:cond delay="7500"/>
                            </p:stCondLst>
                            <p:childTnLst>
                              <p:par>
                                <p:cTn id="56" presetID="3" presetClass="entr" presetSubtype="10" fill="hold" grpId="0" nodeType="afterEffect">
                                  <p:stCondLst>
                                    <p:cond delay="0"/>
                                  </p:stCondLst>
                                  <p:childTnLst>
                                    <p:set>
                                      <p:cBhvr>
                                        <p:cTn id="57" dur="1" fill="hold">
                                          <p:stCondLst>
                                            <p:cond delay="0"/>
                                          </p:stCondLst>
                                        </p:cTn>
                                        <p:tgtEl>
                                          <p:spTgt spid="9"/>
                                        </p:tgtEl>
                                        <p:attrNameLst>
                                          <p:attrName>style.visibility</p:attrName>
                                        </p:attrNameLst>
                                      </p:cBhvr>
                                      <p:to>
                                        <p:strVal val="visible"/>
                                      </p:to>
                                    </p:set>
                                    <p:animEffect transition="in" filter="blinds(horizontal)">
                                      <p:cBhvr>
                                        <p:cTn id="58" dur="2000"/>
                                        <p:tgtEl>
                                          <p:spTgt spid="9"/>
                                        </p:tgtEl>
                                      </p:cBhvr>
                                    </p:animEffect>
                                  </p:childTnLst>
                                </p:cTn>
                              </p:par>
                            </p:childTnLst>
                          </p:cTn>
                        </p:par>
                      </p:childTnLst>
                    </p:cTn>
                  </p:par>
                  <p:par>
                    <p:cTn id="59" fill="hold" nodeType="clickPar">
                      <p:stCondLst>
                        <p:cond delay="indefinite"/>
                      </p:stCondLst>
                      <p:childTnLst>
                        <p:par>
                          <p:cTn id="60" fill="hold" nodeType="withGroup">
                            <p:stCondLst>
                              <p:cond delay="0"/>
                            </p:stCondLst>
                            <p:childTnLst>
                              <p:par>
                                <p:cTn id="61" presetID="2" presetClass="entr" presetSubtype="4" fill="hold" grpId="0" nodeType="clickEffect">
                                  <p:stCondLst>
                                    <p:cond delay="0"/>
                                  </p:stCondLst>
                                  <p:childTnLst>
                                    <p:set>
                                      <p:cBhvr>
                                        <p:cTn id="62" dur="1" fill="hold">
                                          <p:stCondLst>
                                            <p:cond delay="0"/>
                                          </p:stCondLst>
                                        </p:cTn>
                                        <p:tgtEl>
                                          <p:spTgt spid="10"/>
                                        </p:tgtEl>
                                        <p:attrNameLst>
                                          <p:attrName>style.visibility</p:attrName>
                                        </p:attrNameLst>
                                      </p:cBhvr>
                                      <p:to>
                                        <p:strVal val="visible"/>
                                      </p:to>
                                    </p:set>
                                    <p:anim calcmode="lin" valueType="num">
                                      <p:cBhvr additive="base">
                                        <p:cTn id="63" dur="1000" fill="hold"/>
                                        <p:tgtEl>
                                          <p:spTgt spid="10"/>
                                        </p:tgtEl>
                                        <p:attrNameLst>
                                          <p:attrName>ppt_x</p:attrName>
                                        </p:attrNameLst>
                                      </p:cBhvr>
                                      <p:tavLst>
                                        <p:tav tm="0">
                                          <p:val>
                                            <p:strVal val="#ppt_x"/>
                                          </p:val>
                                        </p:tav>
                                        <p:tav tm="100000">
                                          <p:val>
                                            <p:strVal val="#ppt_x"/>
                                          </p:val>
                                        </p:tav>
                                      </p:tavLst>
                                    </p:anim>
                                    <p:anim calcmode="lin" valueType="num">
                                      <p:cBhvr additive="base">
                                        <p:cTn id="64" dur="10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custDataLst>
              <p:tags r:id="rId2"/>
            </p:custDataLst>
          </p:nvPr>
        </p:nvSpPr>
        <p:spPr bwMode="auto">
          <a:xfrm>
            <a:off x="304800" y="1295400"/>
            <a:ext cx="8489950" cy="4032250"/>
          </a:xfrm>
          <a:prstGeom prst="rect">
            <a:avLst/>
          </a:prstGeom>
          <a:noFill/>
          <a:ln w="9525">
            <a:noFill/>
            <a:miter lim="800000"/>
            <a:headEnd/>
            <a:tailEnd/>
          </a:ln>
        </p:spPr>
        <p:txBody>
          <a:bodyPr anchor="ctr">
            <a:spAutoFit/>
          </a:bodyPr>
          <a:lstStyle/>
          <a:p>
            <a:pPr>
              <a:tabLst>
                <a:tab pos="704850" algn="l"/>
              </a:tabLst>
            </a:pPr>
            <a:r>
              <a:rPr lang="en-US" altLang="zh-TW" b="1" u="sng">
                <a:solidFill>
                  <a:srgbClr val="CC3300"/>
                </a:solidFill>
                <a:latin typeface="Arial" pitchFamily="34" charset="0"/>
                <a:ea typeface="新細明體" pitchFamily="18" charset="-120"/>
              </a:rPr>
              <a:t>An entrance procession forms itself round three centres.</a:t>
            </a:r>
            <a:r>
              <a:rPr lang="en-US" altLang="zh-TW">
                <a:latin typeface="Arial" pitchFamily="34" charset="0"/>
                <a:ea typeface="新細明體" pitchFamily="18" charset="-120"/>
              </a:rPr>
              <a:t> </a:t>
            </a:r>
          </a:p>
          <a:p>
            <a:pPr>
              <a:tabLst>
                <a:tab pos="704850" algn="l"/>
              </a:tabLst>
            </a:pPr>
            <a:r>
              <a:rPr lang="en-US" altLang="zh-TW" b="1">
                <a:solidFill>
                  <a:srgbClr val="CC3300"/>
                </a:solidFill>
                <a:latin typeface="Arial" pitchFamily="34" charset="0"/>
                <a:ea typeface="新細明體" pitchFamily="18" charset="-120"/>
              </a:rPr>
              <a:t>                      </a:t>
            </a:r>
          </a:p>
          <a:p>
            <a:pPr>
              <a:tabLst>
                <a:tab pos="704850" algn="l"/>
              </a:tabLst>
            </a:pPr>
            <a:r>
              <a:rPr lang="en-US" altLang="zh-TW" b="1">
                <a:solidFill>
                  <a:srgbClr val="CC3300"/>
                </a:solidFill>
                <a:latin typeface="Arial" pitchFamily="34" charset="0"/>
                <a:ea typeface="新細明體" pitchFamily="18" charset="-120"/>
              </a:rPr>
              <a:t>		      </a:t>
            </a:r>
            <a:r>
              <a:rPr lang="en-US" altLang="zh-TW" b="1">
                <a:solidFill>
                  <a:srgbClr val="002060"/>
                </a:solidFill>
                <a:latin typeface="Arial" pitchFamily="34" charset="0"/>
                <a:ea typeface="新細明體" pitchFamily="18" charset="-120"/>
              </a:rPr>
              <a:t>The Calvary Crucifix</a:t>
            </a:r>
          </a:p>
          <a:p>
            <a:pPr>
              <a:tabLst>
                <a:tab pos="704850" algn="l"/>
              </a:tabLst>
            </a:pPr>
            <a:r>
              <a:rPr lang="zh-TW" altLang="en-US" b="1">
                <a:solidFill>
                  <a:srgbClr val="CC3300"/>
                </a:solidFill>
                <a:latin typeface="Arial" pitchFamily="34" charset="0"/>
                <a:ea typeface="新細明體" pitchFamily="18" charset="-120"/>
              </a:rPr>
              <a:t>　　　　　　</a:t>
            </a:r>
            <a:r>
              <a:rPr lang="zh-TW" altLang="en-US" sz="2000">
                <a:solidFill>
                  <a:srgbClr val="002060"/>
                </a:solidFill>
                <a:latin typeface="華康中黑體" pitchFamily="49" charset="-120"/>
                <a:ea typeface="華康中黑體" pitchFamily="49" charset="-120"/>
              </a:rPr>
              <a:t>十字苦像（遊行十字架）</a:t>
            </a:r>
            <a:endParaRPr lang="zh-TW" altLang="en-US" b="1">
              <a:solidFill>
                <a:srgbClr val="CC3300"/>
              </a:solidFill>
              <a:latin typeface="Arial" pitchFamily="34" charset="0"/>
              <a:ea typeface="新細明體" pitchFamily="18" charset="-120"/>
            </a:endParaRPr>
          </a:p>
          <a:p>
            <a:pPr>
              <a:tabLst>
                <a:tab pos="704850" algn="l"/>
              </a:tabLst>
            </a:pPr>
            <a:r>
              <a:rPr lang="zh-TW" altLang="en-US" b="1">
                <a:solidFill>
                  <a:schemeClr val="tx2"/>
                </a:solidFill>
                <a:latin typeface="Arial" pitchFamily="34" charset="0"/>
                <a:ea typeface="新細明體" pitchFamily="18" charset="-120"/>
              </a:rPr>
              <a:t>　　　　　　　　　　　　　　　　　　　　      　</a:t>
            </a:r>
            <a:r>
              <a:rPr lang="en-US" altLang="zh-TW" b="1">
                <a:solidFill>
                  <a:srgbClr val="FF0000"/>
                </a:solidFill>
                <a:latin typeface="Arial" pitchFamily="34" charset="0"/>
                <a:ea typeface="新細明體" pitchFamily="18" charset="-120"/>
              </a:rPr>
              <a:t>The Book of Gospels</a:t>
            </a:r>
            <a:r>
              <a:rPr lang="zh-TW" altLang="en-US" b="1">
                <a:solidFill>
                  <a:srgbClr val="FF0000"/>
                </a:solidFill>
                <a:latin typeface="Arial" pitchFamily="34" charset="0"/>
                <a:ea typeface="新細明體" pitchFamily="18" charset="-120"/>
              </a:rPr>
              <a:t> </a:t>
            </a:r>
            <a:r>
              <a:rPr lang="zh-TW" altLang="en-US" sz="2000">
                <a:solidFill>
                  <a:srgbClr val="FF0000"/>
                </a:solidFill>
                <a:latin typeface="Arial" pitchFamily="34" charset="0"/>
                <a:ea typeface="華康中黑體" pitchFamily="49" charset="-120"/>
              </a:rPr>
              <a:t>福音書</a:t>
            </a:r>
            <a:endParaRPr lang="zh-TW" altLang="en-US" sz="2000" b="1">
              <a:solidFill>
                <a:srgbClr val="FF0000"/>
              </a:solidFill>
              <a:latin typeface="Arial" pitchFamily="34" charset="0"/>
              <a:ea typeface="華康中黑體" pitchFamily="49" charset="-120"/>
            </a:endParaRPr>
          </a:p>
          <a:p>
            <a:pPr>
              <a:tabLst>
                <a:tab pos="704850" algn="l"/>
              </a:tabLst>
            </a:pPr>
            <a:endParaRPr lang="zh-TW" altLang="en-US" b="1">
              <a:solidFill>
                <a:srgbClr val="CC3300"/>
              </a:solidFill>
              <a:latin typeface="Arial" pitchFamily="34" charset="0"/>
              <a:ea typeface="新細明體" pitchFamily="18" charset="-120"/>
            </a:endParaRPr>
          </a:p>
          <a:p>
            <a:pPr>
              <a:tabLst>
                <a:tab pos="704850" algn="l"/>
              </a:tabLst>
            </a:pPr>
            <a:endParaRPr lang="zh-TW" altLang="en-US" b="1">
              <a:solidFill>
                <a:srgbClr val="CC3300"/>
              </a:solidFill>
              <a:latin typeface="Arial" pitchFamily="34" charset="0"/>
              <a:ea typeface="新細明體" pitchFamily="18" charset="-120"/>
            </a:endParaRPr>
          </a:p>
          <a:p>
            <a:pPr>
              <a:tabLst>
                <a:tab pos="704850" algn="l"/>
              </a:tabLst>
            </a:pPr>
            <a:endParaRPr lang="zh-TW" altLang="en-US" b="1">
              <a:solidFill>
                <a:srgbClr val="CC3300"/>
              </a:solidFill>
              <a:latin typeface="Arial" pitchFamily="34" charset="0"/>
              <a:ea typeface="新細明體" pitchFamily="18" charset="-120"/>
            </a:endParaRPr>
          </a:p>
          <a:p>
            <a:pPr>
              <a:tabLst>
                <a:tab pos="704850" algn="l"/>
              </a:tabLst>
            </a:pPr>
            <a:endParaRPr lang="zh-TW" altLang="en-US" b="1">
              <a:solidFill>
                <a:srgbClr val="CC3300"/>
              </a:solidFill>
              <a:latin typeface="Arial" pitchFamily="34" charset="0"/>
              <a:ea typeface="新細明體" pitchFamily="18" charset="-120"/>
            </a:endParaRPr>
          </a:p>
          <a:p>
            <a:pPr>
              <a:tabLst>
                <a:tab pos="704850" algn="l"/>
              </a:tabLst>
            </a:pPr>
            <a:endParaRPr lang="zh-TW" altLang="en-US" b="1">
              <a:solidFill>
                <a:srgbClr val="CC3300"/>
              </a:solidFill>
              <a:latin typeface="Arial" pitchFamily="34" charset="0"/>
              <a:ea typeface="新細明體" pitchFamily="18" charset="-120"/>
            </a:endParaRPr>
          </a:p>
          <a:p>
            <a:pPr>
              <a:tabLst>
                <a:tab pos="704850" algn="l"/>
              </a:tabLst>
            </a:pPr>
            <a:r>
              <a:rPr lang="en-US" altLang="zh-TW" b="1">
                <a:solidFill>
                  <a:srgbClr val="0D0D0D"/>
                </a:solidFill>
                <a:latin typeface="Arial" pitchFamily="34" charset="0"/>
                <a:ea typeface="新細明體" pitchFamily="18" charset="-120"/>
              </a:rPr>
              <a:t>The Presiding Celebrant</a:t>
            </a:r>
          </a:p>
          <a:p>
            <a:pPr>
              <a:tabLst>
                <a:tab pos="704850" algn="l"/>
              </a:tabLst>
            </a:pPr>
            <a:r>
              <a:rPr lang="zh-TW" altLang="en-US" sz="2000">
                <a:solidFill>
                  <a:srgbClr val="0D0D0D"/>
                </a:solidFill>
                <a:latin typeface="Arial" pitchFamily="34" charset="0"/>
                <a:ea typeface="華康中黑體" pitchFamily="49" charset="-120"/>
              </a:rPr>
              <a:t>                              主禮</a:t>
            </a:r>
          </a:p>
          <a:p>
            <a:pPr>
              <a:tabLst>
                <a:tab pos="704850" algn="l"/>
              </a:tabLst>
            </a:pPr>
            <a:endParaRPr lang="zh-TW" altLang="en-US" b="1">
              <a:solidFill>
                <a:srgbClr val="CC3300"/>
              </a:solidFill>
              <a:latin typeface="Arial" pitchFamily="34" charset="0"/>
              <a:ea typeface="新細明體" pitchFamily="18" charset="-120"/>
            </a:endParaRPr>
          </a:p>
          <a:p>
            <a:pPr>
              <a:tabLst>
                <a:tab pos="704850" algn="l"/>
              </a:tabLst>
            </a:pPr>
            <a:endParaRPr lang="en-US" altLang="zh-TW">
              <a:solidFill>
                <a:srgbClr val="0000FF"/>
              </a:solidFill>
              <a:latin typeface="Arial" pitchFamily="34" charset="0"/>
              <a:ea typeface="新細明體" pitchFamily="18" charset="-120"/>
            </a:endParaRPr>
          </a:p>
        </p:txBody>
      </p:sp>
      <p:sp>
        <p:nvSpPr>
          <p:cNvPr id="31747" name="Rectangle 5"/>
          <p:cNvSpPr>
            <a:spLocks noChangeArrowheads="1"/>
          </p:cNvSpPr>
          <p:nvPr>
            <p:custDataLst>
              <p:tags r:id="rId3"/>
            </p:custDataLst>
          </p:nvPr>
        </p:nvSpPr>
        <p:spPr bwMode="auto">
          <a:xfrm>
            <a:off x="304800" y="971550"/>
            <a:ext cx="5184775" cy="400050"/>
          </a:xfrm>
          <a:prstGeom prst="rect">
            <a:avLst/>
          </a:prstGeom>
          <a:noFill/>
          <a:ln w="9525">
            <a:noFill/>
            <a:miter lim="800000"/>
            <a:headEnd/>
            <a:tailEnd/>
          </a:ln>
        </p:spPr>
        <p:txBody>
          <a:bodyPr wrap="none">
            <a:spAutoFit/>
          </a:bodyPr>
          <a:lstStyle/>
          <a:p>
            <a:r>
              <a:rPr lang="en-US" altLang="zh-TW" sz="2000" b="1" u="sng">
                <a:solidFill>
                  <a:srgbClr val="CC3300"/>
                </a:solidFill>
                <a:latin typeface="Arial" pitchFamily="34" charset="0"/>
                <a:ea typeface="新細明體" pitchFamily="18" charset="-120"/>
              </a:rPr>
              <a:t>The formation of an Entrance Procession</a:t>
            </a:r>
          </a:p>
        </p:txBody>
      </p:sp>
      <p:sp>
        <p:nvSpPr>
          <p:cNvPr id="31748" name="Rectangle 7"/>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7177" name="Picture 9" descr="Cruc12"/>
          <p:cNvPicPr>
            <a:picLocks noChangeAspect="1" noChangeArrowheads="1"/>
          </p:cNvPicPr>
          <p:nvPr>
            <p:custDataLst>
              <p:tags r:id="rId5"/>
            </p:custDataLst>
          </p:nvPr>
        </p:nvPicPr>
        <p:blipFill>
          <a:blip r:embed="rId10" cstate="email"/>
          <a:srcRect/>
          <a:stretch>
            <a:fillRect/>
          </a:stretch>
        </p:blipFill>
        <p:spPr bwMode="auto">
          <a:xfrm>
            <a:off x="457200" y="1828800"/>
            <a:ext cx="1025525" cy="1828800"/>
          </a:xfrm>
          <a:prstGeom prst="roundRect">
            <a:avLst>
              <a:gd name="adj" fmla="val 4167"/>
            </a:avLst>
          </a:prstGeom>
          <a:solidFill>
            <a:srgbClr val="FFFFFF"/>
          </a:solidFill>
          <a:ln w="76200" cap="sq">
            <a:solidFill>
              <a:srgbClr val="292929"/>
            </a:solidFill>
            <a:miter lim="800000"/>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7178" name="Picture 10" descr="62023-bookmark"/>
          <p:cNvPicPr>
            <a:picLocks noGrp="1" noChangeAspect="1" noChangeArrowheads="1"/>
          </p:cNvPicPr>
          <p:nvPr>
            <p:ph sz="half" idx="1"/>
            <p:custDataLst>
              <p:tags r:id="rId6"/>
            </p:custDataLst>
          </p:nvPr>
        </p:nvPicPr>
        <p:blipFill>
          <a:blip r:embed="rId11" cstate="email"/>
          <a:srcRect/>
          <a:stretch>
            <a:fillRect/>
          </a:stretch>
        </p:blipFill>
        <p:spPr>
          <a:xfrm>
            <a:off x="6172200" y="2895600"/>
            <a:ext cx="2133600" cy="1169988"/>
          </a:xfrm>
          <a:prstGeom prst="roundRect">
            <a:avLst>
              <a:gd name="adj" fmla="val 4167"/>
            </a:avLst>
          </a:prstGeom>
          <a:solidFill>
            <a:srgbClr val="FFFFFF"/>
          </a:solidFill>
          <a:ln w="76200" cap="sq">
            <a:solidFill>
              <a:srgbClr val="292929"/>
            </a:solidFill>
          </a:ln>
          <a:effectLst>
            <a:reflection blurRad="12700" stA="28000" endPos="28000" dist="5000" dir="5400000" sy="-100000" algn="bl" rotWithShape="0"/>
          </a:effectLst>
          <a:scene3d>
            <a:camera prst="orthographicFront"/>
            <a:lightRig rig="threePt" dir="t">
              <a:rot lat="0" lon="0" rev="2700000"/>
            </a:lightRig>
          </a:scene3d>
          <a:sp3d>
            <a:bevelT h="38100"/>
            <a:contourClr>
              <a:srgbClr val="C0C0C0"/>
            </a:contourClr>
          </a:sp3d>
        </p:spPr>
      </p:pic>
      <p:pic>
        <p:nvPicPr>
          <p:cNvPr id="8194" name="Picture 2" descr="Image Detail"/>
          <p:cNvPicPr>
            <a:picLocks noChangeAspect="1" noChangeArrowheads="1"/>
          </p:cNvPicPr>
          <p:nvPr>
            <p:custDataLst>
              <p:tags r:id="rId7"/>
            </p:custDataLst>
          </p:nvPr>
        </p:nvPicPr>
        <p:blipFill>
          <a:blip r:embed="rId12" cstate="print"/>
          <a:srcRect/>
          <a:stretch>
            <a:fillRect/>
          </a:stretch>
        </p:blipFill>
        <p:spPr bwMode="auto">
          <a:xfrm>
            <a:off x="3124200" y="3505200"/>
            <a:ext cx="2524125" cy="1685925"/>
          </a:xfrm>
          <a:prstGeom prst="rect">
            <a:avLst/>
          </a:prstGeom>
          <a:noFill/>
          <a:ln w="9525">
            <a:noFill/>
            <a:miter lim="800000"/>
            <a:headEnd/>
            <a:tailEnd/>
          </a:ln>
        </p:spPr>
      </p:pic>
      <p:sp>
        <p:nvSpPr>
          <p:cNvPr id="31752" name="Rectangle 7"/>
          <p:cNvSpPr>
            <a:spLocks noChangeArrowheads="1"/>
          </p:cNvSpPr>
          <p:nvPr>
            <p:custDataLst>
              <p:tags r:id="rId8"/>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9" name="文字方塊 8"/>
          <p:cNvSpPr txBox="1">
            <a:spLocks noChangeArrowheads="1"/>
          </p:cNvSpPr>
          <p:nvPr/>
        </p:nvSpPr>
        <p:spPr bwMode="auto">
          <a:xfrm>
            <a:off x="6553200" y="990600"/>
            <a:ext cx="2514600" cy="862013"/>
          </a:xfrm>
          <a:prstGeom prst="rect">
            <a:avLst/>
          </a:prstGeom>
          <a:noFill/>
          <a:ln w="9525">
            <a:noFill/>
            <a:miter lim="800000"/>
            <a:headEnd/>
            <a:tailEnd/>
          </a:ln>
        </p:spPr>
        <p:txBody>
          <a:bodyPr>
            <a:spAutoFit/>
          </a:bodyPr>
          <a:lstStyle/>
          <a:p>
            <a:r>
              <a:rPr lang="zh-TW" altLang="en-US" sz="2500">
                <a:solidFill>
                  <a:srgbClr val="993300"/>
                </a:solidFill>
                <a:latin typeface="Arial" pitchFamily="34" charset="0"/>
                <a:ea typeface="華康中黑體" pitchFamily="49" charset="-120"/>
              </a:rPr>
              <a:t>進堂遊行的形成：環繞三個中心點</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 calcmode="lin" valueType="num">
                                      <p:cBhvr additive="base">
                                        <p:cTn id="7" dur="3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7172">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2" fill="hold" grpId="0" nodeType="withEffect">
                                  <p:stCondLst>
                                    <p:cond delay="0"/>
                                  </p:stCondLst>
                                  <p:childTnLst>
                                    <p:set>
                                      <p:cBhvr>
                                        <p:cTn id="10" dur="1" fill="hold">
                                          <p:stCondLst>
                                            <p:cond delay="0"/>
                                          </p:stCondLst>
                                        </p:cTn>
                                        <p:tgtEl>
                                          <p:spTgt spid="9"/>
                                        </p:tgtEl>
                                        <p:attrNameLst>
                                          <p:attrName>style.visibility</p:attrName>
                                        </p:attrNameLst>
                                      </p:cBhvr>
                                      <p:to>
                                        <p:strVal val="visible"/>
                                      </p:to>
                                    </p:set>
                                    <p:anim calcmode="lin" valueType="num">
                                      <p:cBhvr additive="base">
                                        <p:cTn id="11" dur="2000" fill="hold"/>
                                        <p:tgtEl>
                                          <p:spTgt spid="9"/>
                                        </p:tgtEl>
                                        <p:attrNameLst>
                                          <p:attrName>ppt_x</p:attrName>
                                        </p:attrNameLst>
                                      </p:cBhvr>
                                      <p:tavLst>
                                        <p:tav tm="0">
                                          <p:val>
                                            <p:strVal val="1+#ppt_w/2"/>
                                          </p:val>
                                        </p:tav>
                                        <p:tav tm="100000">
                                          <p:val>
                                            <p:strVal val="#ppt_x"/>
                                          </p:val>
                                        </p:tav>
                                      </p:tavLst>
                                    </p:anim>
                                    <p:anim calcmode="lin" valueType="num">
                                      <p:cBhvr additive="base">
                                        <p:cTn id="12" dur="2000" fill="hold"/>
                                        <p:tgtEl>
                                          <p:spTgt spid="9"/>
                                        </p:tgtEl>
                                        <p:attrNameLst>
                                          <p:attrName>ppt_y</p:attrName>
                                        </p:attrNameLst>
                                      </p:cBhvr>
                                      <p:tavLst>
                                        <p:tav tm="0">
                                          <p:val>
                                            <p:strVal val="#ppt_y"/>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nodeType="clickEffect">
                                  <p:stCondLst>
                                    <p:cond delay="0"/>
                                  </p:stCondLst>
                                  <p:childTnLst>
                                    <p:set>
                                      <p:cBhvr>
                                        <p:cTn id="16" dur="1" fill="hold">
                                          <p:stCondLst>
                                            <p:cond delay="0"/>
                                          </p:stCondLst>
                                        </p:cTn>
                                        <p:tgtEl>
                                          <p:spTgt spid="7172">
                                            <p:txEl>
                                              <p:pRg st="1" end="1"/>
                                            </p:txEl>
                                          </p:spTgt>
                                        </p:tgtEl>
                                        <p:attrNameLst>
                                          <p:attrName>style.visibility</p:attrName>
                                        </p:attrNameLst>
                                      </p:cBhvr>
                                      <p:to>
                                        <p:strVal val="visible"/>
                                      </p:to>
                                    </p:set>
                                    <p:anim calcmode="lin" valueType="num">
                                      <p:cBhvr additive="base">
                                        <p:cTn id="17" dur="3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additive="base">
                                        <p:cTn id="18" dur="3000" fill="hold"/>
                                        <p:tgtEl>
                                          <p:spTgt spid="717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7172">
                                            <p:txEl>
                                              <p:pRg st="2" end="2"/>
                                            </p:txEl>
                                          </p:spTgt>
                                        </p:tgtEl>
                                        <p:attrNameLst>
                                          <p:attrName>style.visibility</p:attrName>
                                        </p:attrNameLst>
                                      </p:cBhvr>
                                      <p:to>
                                        <p:strVal val="visible"/>
                                      </p:to>
                                    </p:set>
                                    <p:anim calcmode="lin" valueType="num">
                                      <p:cBhvr additive="base">
                                        <p:cTn id="23" dur="3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additive="base">
                                        <p:cTn id="24" dur="3000" fill="hold"/>
                                        <p:tgtEl>
                                          <p:spTgt spid="7172">
                                            <p:txEl>
                                              <p:pRg st="2" end="2"/>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7172">
                                            <p:txEl>
                                              <p:pRg st="3" end="3"/>
                                            </p:txEl>
                                          </p:spTgt>
                                        </p:tgtEl>
                                        <p:attrNameLst>
                                          <p:attrName>style.visibility</p:attrName>
                                        </p:attrNameLst>
                                      </p:cBhvr>
                                      <p:to>
                                        <p:strVal val="visible"/>
                                      </p:to>
                                    </p:set>
                                    <p:anim calcmode="lin" valueType="num">
                                      <p:cBhvr additive="base">
                                        <p:cTn id="27" dur="3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additive="base">
                                        <p:cTn id="28" dur="3000" fill="hold"/>
                                        <p:tgtEl>
                                          <p:spTgt spid="7172">
                                            <p:txEl>
                                              <p:pRg st="3" end="3"/>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3000"/>
                            </p:stCondLst>
                            <p:childTnLst>
                              <p:par>
                                <p:cTn id="30" presetID="53" presetClass="entr" presetSubtype="0" fill="hold" nodeType="afterEffect">
                                  <p:stCondLst>
                                    <p:cond delay="0"/>
                                  </p:stCondLst>
                                  <p:childTnLst>
                                    <p:set>
                                      <p:cBhvr>
                                        <p:cTn id="31" dur="1" fill="hold">
                                          <p:stCondLst>
                                            <p:cond delay="0"/>
                                          </p:stCondLst>
                                        </p:cTn>
                                        <p:tgtEl>
                                          <p:spTgt spid="7177"/>
                                        </p:tgtEl>
                                        <p:attrNameLst>
                                          <p:attrName>style.visibility</p:attrName>
                                        </p:attrNameLst>
                                      </p:cBhvr>
                                      <p:to>
                                        <p:strVal val="visible"/>
                                      </p:to>
                                    </p:set>
                                    <p:anim calcmode="lin" valueType="num">
                                      <p:cBhvr>
                                        <p:cTn id="32" dur="5000" fill="hold"/>
                                        <p:tgtEl>
                                          <p:spTgt spid="7177"/>
                                        </p:tgtEl>
                                        <p:attrNameLst>
                                          <p:attrName>ppt_w</p:attrName>
                                        </p:attrNameLst>
                                      </p:cBhvr>
                                      <p:tavLst>
                                        <p:tav tm="0">
                                          <p:val>
                                            <p:fltVal val="0"/>
                                          </p:val>
                                        </p:tav>
                                        <p:tav tm="100000">
                                          <p:val>
                                            <p:strVal val="#ppt_w"/>
                                          </p:val>
                                        </p:tav>
                                      </p:tavLst>
                                    </p:anim>
                                    <p:anim calcmode="lin" valueType="num">
                                      <p:cBhvr>
                                        <p:cTn id="33" dur="5000" fill="hold"/>
                                        <p:tgtEl>
                                          <p:spTgt spid="7177"/>
                                        </p:tgtEl>
                                        <p:attrNameLst>
                                          <p:attrName>ppt_h</p:attrName>
                                        </p:attrNameLst>
                                      </p:cBhvr>
                                      <p:tavLst>
                                        <p:tav tm="0">
                                          <p:val>
                                            <p:fltVal val="0"/>
                                          </p:val>
                                        </p:tav>
                                        <p:tav tm="100000">
                                          <p:val>
                                            <p:strVal val="#ppt_h"/>
                                          </p:val>
                                        </p:tav>
                                      </p:tavLst>
                                    </p:anim>
                                    <p:animEffect transition="in" filter="fade">
                                      <p:cBhvr>
                                        <p:cTn id="34" dur="5000"/>
                                        <p:tgtEl>
                                          <p:spTgt spid="7177"/>
                                        </p:tgtEl>
                                      </p:cBhvr>
                                    </p:animEffect>
                                  </p:childTnLst>
                                </p:cTn>
                              </p:par>
                              <p:par>
                                <p:cTn id="35" presetID="2" presetClass="entr" presetSubtype="4" fill="hold" nodeType="withEffect">
                                  <p:stCondLst>
                                    <p:cond delay="0"/>
                                  </p:stCondLst>
                                  <p:childTnLst>
                                    <p:set>
                                      <p:cBhvr>
                                        <p:cTn id="36" dur="1" fill="hold">
                                          <p:stCondLst>
                                            <p:cond delay="0"/>
                                          </p:stCondLst>
                                        </p:cTn>
                                        <p:tgtEl>
                                          <p:spTgt spid="7172">
                                            <p:txEl>
                                              <p:pRg st="4" end="4"/>
                                            </p:txEl>
                                          </p:spTgt>
                                        </p:tgtEl>
                                        <p:attrNameLst>
                                          <p:attrName>style.visibility</p:attrName>
                                        </p:attrNameLst>
                                      </p:cBhvr>
                                      <p:to>
                                        <p:strVal val="visible"/>
                                      </p:to>
                                    </p:set>
                                    <p:anim calcmode="lin" valueType="num">
                                      <p:cBhvr additive="base">
                                        <p:cTn id="37" dur="3000" fill="hold"/>
                                        <p:tgtEl>
                                          <p:spTgt spid="7172">
                                            <p:txEl>
                                              <p:pRg st="4" end="4"/>
                                            </p:txEl>
                                          </p:spTgt>
                                        </p:tgtEl>
                                        <p:attrNameLst>
                                          <p:attrName>ppt_x</p:attrName>
                                        </p:attrNameLst>
                                      </p:cBhvr>
                                      <p:tavLst>
                                        <p:tav tm="0">
                                          <p:val>
                                            <p:strVal val="#ppt_x"/>
                                          </p:val>
                                        </p:tav>
                                        <p:tav tm="100000">
                                          <p:val>
                                            <p:strVal val="#ppt_x"/>
                                          </p:val>
                                        </p:tav>
                                      </p:tavLst>
                                    </p:anim>
                                    <p:anim calcmode="lin" valueType="num">
                                      <p:cBhvr additive="base">
                                        <p:cTn id="38" dur="3000" fill="hold"/>
                                        <p:tgtEl>
                                          <p:spTgt spid="7172">
                                            <p:txEl>
                                              <p:pRg st="4" end="4"/>
                                            </p:txEl>
                                          </p:spTgt>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8000"/>
                            </p:stCondLst>
                            <p:childTnLst>
                              <p:par>
                                <p:cTn id="40" presetID="53" presetClass="entr" presetSubtype="0" fill="hold" nodeType="afterEffect">
                                  <p:stCondLst>
                                    <p:cond delay="0"/>
                                  </p:stCondLst>
                                  <p:childTnLst>
                                    <p:set>
                                      <p:cBhvr>
                                        <p:cTn id="41" dur="1" fill="hold">
                                          <p:stCondLst>
                                            <p:cond delay="0"/>
                                          </p:stCondLst>
                                        </p:cTn>
                                        <p:tgtEl>
                                          <p:spTgt spid="7178"/>
                                        </p:tgtEl>
                                        <p:attrNameLst>
                                          <p:attrName>style.visibility</p:attrName>
                                        </p:attrNameLst>
                                      </p:cBhvr>
                                      <p:to>
                                        <p:strVal val="visible"/>
                                      </p:to>
                                    </p:set>
                                    <p:anim calcmode="lin" valueType="num">
                                      <p:cBhvr>
                                        <p:cTn id="42" dur="5000" fill="hold"/>
                                        <p:tgtEl>
                                          <p:spTgt spid="7178"/>
                                        </p:tgtEl>
                                        <p:attrNameLst>
                                          <p:attrName>ppt_w</p:attrName>
                                        </p:attrNameLst>
                                      </p:cBhvr>
                                      <p:tavLst>
                                        <p:tav tm="0">
                                          <p:val>
                                            <p:fltVal val="0"/>
                                          </p:val>
                                        </p:tav>
                                        <p:tav tm="100000">
                                          <p:val>
                                            <p:strVal val="#ppt_w"/>
                                          </p:val>
                                        </p:tav>
                                      </p:tavLst>
                                    </p:anim>
                                    <p:anim calcmode="lin" valueType="num">
                                      <p:cBhvr>
                                        <p:cTn id="43" dur="5000" fill="hold"/>
                                        <p:tgtEl>
                                          <p:spTgt spid="7178"/>
                                        </p:tgtEl>
                                        <p:attrNameLst>
                                          <p:attrName>ppt_h</p:attrName>
                                        </p:attrNameLst>
                                      </p:cBhvr>
                                      <p:tavLst>
                                        <p:tav tm="0">
                                          <p:val>
                                            <p:fltVal val="0"/>
                                          </p:val>
                                        </p:tav>
                                        <p:tav tm="100000">
                                          <p:val>
                                            <p:strVal val="#ppt_h"/>
                                          </p:val>
                                        </p:tav>
                                      </p:tavLst>
                                    </p:anim>
                                    <p:animEffect transition="in" filter="fade">
                                      <p:cBhvr>
                                        <p:cTn id="44" dur="5000"/>
                                        <p:tgtEl>
                                          <p:spTgt spid="7178"/>
                                        </p:tgtEl>
                                      </p:cBhvr>
                                    </p:animEffect>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7172">
                                            <p:txEl>
                                              <p:pRg st="10" end="10"/>
                                            </p:txEl>
                                          </p:spTgt>
                                        </p:tgtEl>
                                        <p:attrNameLst>
                                          <p:attrName>style.visibility</p:attrName>
                                        </p:attrNameLst>
                                      </p:cBhvr>
                                      <p:to>
                                        <p:strVal val="visible"/>
                                      </p:to>
                                    </p:set>
                                    <p:anim calcmode="lin" valueType="num">
                                      <p:cBhvr additive="base">
                                        <p:cTn id="49" dur="3000" fill="hold"/>
                                        <p:tgtEl>
                                          <p:spTgt spid="7172">
                                            <p:txEl>
                                              <p:pRg st="10" end="10"/>
                                            </p:txEl>
                                          </p:spTgt>
                                        </p:tgtEl>
                                        <p:attrNameLst>
                                          <p:attrName>ppt_x</p:attrName>
                                        </p:attrNameLst>
                                      </p:cBhvr>
                                      <p:tavLst>
                                        <p:tav tm="0">
                                          <p:val>
                                            <p:strVal val="#ppt_x"/>
                                          </p:val>
                                        </p:tav>
                                        <p:tav tm="100000">
                                          <p:val>
                                            <p:strVal val="#ppt_x"/>
                                          </p:val>
                                        </p:tav>
                                      </p:tavLst>
                                    </p:anim>
                                    <p:anim calcmode="lin" valueType="num">
                                      <p:cBhvr additive="base">
                                        <p:cTn id="50" dur="3000" fill="hold"/>
                                        <p:tgtEl>
                                          <p:spTgt spid="7172">
                                            <p:txEl>
                                              <p:pRg st="10" end="10"/>
                                            </p:txEl>
                                          </p:spTgt>
                                        </p:tgtEl>
                                        <p:attrNameLst>
                                          <p:attrName>ppt_y</p:attrName>
                                        </p:attrNameLst>
                                      </p:cBhvr>
                                      <p:tavLst>
                                        <p:tav tm="0">
                                          <p:val>
                                            <p:strVal val="1+#ppt_h/2"/>
                                          </p:val>
                                        </p:tav>
                                        <p:tav tm="100000">
                                          <p:val>
                                            <p:strVal val="#ppt_y"/>
                                          </p:val>
                                        </p:tav>
                                      </p:tavLst>
                                    </p:anim>
                                  </p:childTnLst>
                                </p:cTn>
                              </p:par>
                              <p:par>
                                <p:cTn id="51" presetID="2" presetClass="entr" presetSubtype="4" fill="hold" nodeType="withEffect">
                                  <p:stCondLst>
                                    <p:cond delay="0"/>
                                  </p:stCondLst>
                                  <p:childTnLst>
                                    <p:set>
                                      <p:cBhvr>
                                        <p:cTn id="52" dur="1" fill="hold">
                                          <p:stCondLst>
                                            <p:cond delay="0"/>
                                          </p:stCondLst>
                                        </p:cTn>
                                        <p:tgtEl>
                                          <p:spTgt spid="7172">
                                            <p:txEl>
                                              <p:pRg st="11" end="11"/>
                                            </p:txEl>
                                          </p:spTgt>
                                        </p:tgtEl>
                                        <p:attrNameLst>
                                          <p:attrName>style.visibility</p:attrName>
                                        </p:attrNameLst>
                                      </p:cBhvr>
                                      <p:to>
                                        <p:strVal val="visible"/>
                                      </p:to>
                                    </p:set>
                                    <p:anim calcmode="lin" valueType="num">
                                      <p:cBhvr additive="base">
                                        <p:cTn id="53" dur="3000" fill="hold"/>
                                        <p:tgtEl>
                                          <p:spTgt spid="7172">
                                            <p:txEl>
                                              <p:pRg st="11" end="11"/>
                                            </p:txEl>
                                          </p:spTgt>
                                        </p:tgtEl>
                                        <p:attrNameLst>
                                          <p:attrName>ppt_x</p:attrName>
                                        </p:attrNameLst>
                                      </p:cBhvr>
                                      <p:tavLst>
                                        <p:tav tm="0">
                                          <p:val>
                                            <p:strVal val="#ppt_x"/>
                                          </p:val>
                                        </p:tav>
                                        <p:tav tm="100000">
                                          <p:val>
                                            <p:strVal val="#ppt_x"/>
                                          </p:val>
                                        </p:tav>
                                      </p:tavLst>
                                    </p:anim>
                                    <p:anim calcmode="lin" valueType="num">
                                      <p:cBhvr additive="base">
                                        <p:cTn id="54" dur="3000" fill="hold"/>
                                        <p:tgtEl>
                                          <p:spTgt spid="7172">
                                            <p:txEl>
                                              <p:pRg st="11" end="11"/>
                                            </p:txEl>
                                          </p:spTgt>
                                        </p:tgtEl>
                                        <p:attrNameLst>
                                          <p:attrName>ppt_y</p:attrName>
                                        </p:attrNameLst>
                                      </p:cBhvr>
                                      <p:tavLst>
                                        <p:tav tm="0">
                                          <p:val>
                                            <p:strVal val="1+#ppt_h/2"/>
                                          </p:val>
                                        </p:tav>
                                        <p:tav tm="100000">
                                          <p:val>
                                            <p:strVal val="#ppt_y"/>
                                          </p:val>
                                        </p:tav>
                                      </p:tavLst>
                                    </p:anim>
                                  </p:childTnLst>
                                </p:cTn>
                              </p:par>
                            </p:childTnLst>
                          </p:cTn>
                        </p:par>
                        <p:par>
                          <p:cTn id="55" fill="hold" nodeType="afterGroup">
                            <p:stCondLst>
                              <p:cond delay="3000"/>
                            </p:stCondLst>
                            <p:childTnLst>
                              <p:par>
                                <p:cTn id="56" presetID="53" presetClass="entr" presetSubtype="0" fill="hold" nodeType="afterEffect">
                                  <p:stCondLst>
                                    <p:cond delay="0"/>
                                  </p:stCondLst>
                                  <p:childTnLst>
                                    <p:set>
                                      <p:cBhvr>
                                        <p:cTn id="57" dur="1" fill="hold">
                                          <p:stCondLst>
                                            <p:cond delay="0"/>
                                          </p:stCondLst>
                                        </p:cTn>
                                        <p:tgtEl>
                                          <p:spTgt spid="8194"/>
                                        </p:tgtEl>
                                        <p:attrNameLst>
                                          <p:attrName>style.visibility</p:attrName>
                                        </p:attrNameLst>
                                      </p:cBhvr>
                                      <p:to>
                                        <p:strVal val="visible"/>
                                      </p:to>
                                    </p:set>
                                    <p:anim calcmode="lin" valueType="num">
                                      <p:cBhvr>
                                        <p:cTn id="58" dur="500" fill="hold"/>
                                        <p:tgtEl>
                                          <p:spTgt spid="8194"/>
                                        </p:tgtEl>
                                        <p:attrNameLst>
                                          <p:attrName>ppt_w</p:attrName>
                                        </p:attrNameLst>
                                      </p:cBhvr>
                                      <p:tavLst>
                                        <p:tav tm="0">
                                          <p:val>
                                            <p:fltVal val="0"/>
                                          </p:val>
                                        </p:tav>
                                        <p:tav tm="100000">
                                          <p:val>
                                            <p:strVal val="#ppt_w"/>
                                          </p:val>
                                        </p:tav>
                                      </p:tavLst>
                                    </p:anim>
                                    <p:anim calcmode="lin" valueType="num">
                                      <p:cBhvr>
                                        <p:cTn id="59" dur="500" fill="hold"/>
                                        <p:tgtEl>
                                          <p:spTgt spid="8194"/>
                                        </p:tgtEl>
                                        <p:attrNameLst>
                                          <p:attrName>ppt_h</p:attrName>
                                        </p:attrNameLst>
                                      </p:cBhvr>
                                      <p:tavLst>
                                        <p:tav tm="0">
                                          <p:val>
                                            <p:fltVal val="0"/>
                                          </p:val>
                                        </p:tav>
                                        <p:tav tm="100000">
                                          <p:val>
                                            <p:strVal val="#ppt_h"/>
                                          </p:val>
                                        </p:tav>
                                      </p:tavLst>
                                    </p:anim>
                                    <p:animEffect transition="in" filter="fade">
                                      <p:cBhvr>
                                        <p:cTn id="60" dur="500"/>
                                        <p:tgtEl>
                                          <p:spTgt spid="81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Rectangle 4"/>
          <p:cNvSpPr>
            <a:spLocks noChangeArrowheads="1"/>
          </p:cNvSpPr>
          <p:nvPr>
            <p:custDataLst>
              <p:tags r:id="rId2"/>
            </p:custDataLst>
          </p:nvPr>
        </p:nvSpPr>
        <p:spPr bwMode="auto">
          <a:xfrm>
            <a:off x="228600" y="1355725"/>
            <a:ext cx="5486400" cy="3140075"/>
          </a:xfrm>
          <a:prstGeom prst="rect">
            <a:avLst/>
          </a:prstGeom>
          <a:noFill/>
          <a:ln w="9525">
            <a:noFill/>
            <a:miter lim="800000"/>
            <a:headEnd/>
            <a:tailEnd/>
          </a:ln>
        </p:spPr>
        <p:txBody>
          <a:bodyPr anchor="ctr">
            <a:spAutoFit/>
          </a:bodyPr>
          <a:lstStyle/>
          <a:p>
            <a:pPr>
              <a:tabLst>
                <a:tab pos="704850" algn="l"/>
              </a:tabLst>
            </a:pPr>
            <a:r>
              <a:rPr lang="en-US" altLang="zh-TW" b="1" u="sng">
                <a:solidFill>
                  <a:srgbClr val="CC3300"/>
                </a:solidFill>
                <a:latin typeface="Arial" pitchFamily="34" charset="0"/>
                <a:ea typeface="新細明體" pitchFamily="18" charset="-120"/>
              </a:rPr>
              <a:t>An entrance procession forms itself round three centres.</a:t>
            </a:r>
            <a:r>
              <a:rPr lang="en-US" altLang="zh-TW">
                <a:latin typeface="Arial" pitchFamily="34" charset="0"/>
                <a:ea typeface="新細明體" pitchFamily="18" charset="-120"/>
              </a:rPr>
              <a:t> </a:t>
            </a:r>
          </a:p>
          <a:p>
            <a:pPr>
              <a:tabLst>
                <a:tab pos="704850" algn="l"/>
              </a:tabLst>
            </a:pPr>
            <a:r>
              <a:rPr lang="en-US" altLang="zh-TW">
                <a:solidFill>
                  <a:srgbClr val="0000FF"/>
                </a:solidFill>
                <a:latin typeface="Arial" pitchFamily="34" charset="0"/>
                <a:ea typeface="新細明體" pitchFamily="18" charset="-120"/>
              </a:rPr>
              <a:t>The Calvary Crucifix sets the tone not only for the Celebration of the Eucharist, but also for the whole of Christian life. </a:t>
            </a:r>
          </a:p>
          <a:p>
            <a:pPr>
              <a:tabLst>
                <a:tab pos="704850" algn="l"/>
              </a:tabLst>
            </a:pPr>
            <a:r>
              <a:rPr lang="en-US" altLang="zh-TW">
                <a:solidFill>
                  <a:srgbClr val="0000FF"/>
                </a:solidFill>
                <a:latin typeface="Arial" pitchFamily="34" charset="0"/>
                <a:ea typeface="新細明體" pitchFamily="18" charset="-120"/>
              </a:rPr>
              <a:t>It is a symbol of the full Paschal Mystery which incorporates the passion and the resurrection as well. </a:t>
            </a:r>
          </a:p>
          <a:p>
            <a:pPr>
              <a:tabLst>
                <a:tab pos="704850" algn="l"/>
              </a:tabLst>
            </a:pPr>
            <a:r>
              <a:rPr lang="en-US" altLang="zh-TW">
                <a:solidFill>
                  <a:srgbClr val="0000FF"/>
                </a:solidFill>
                <a:latin typeface="Arial" pitchFamily="34" charset="0"/>
                <a:ea typeface="新細明體" pitchFamily="18" charset="-120"/>
              </a:rPr>
              <a:t>We show the Cross to tell the world that it is only through the Way of the Cross that we would be able to have life eternal.</a:t>
            </a:r>
          </a:p>
        </p:txBody>
      </p:sp>
      <p:sp>
        <p:nvSpPr>
          <p:cNvPr id="32771" name="Rectangle 5"/>
          <p:cNvSpPr>
            <a:spLocks noChangeArrowheads="1"/>
          </p:cNvSpPr>
          <p:nvPr>
            <p:custDataLst>
              <p:tags r:id="rId3"/>
            </p:custDataLst>
          </p:nvPr>
        </p:nvSpPr>
        <p:spPr bwMode="auto">
          <a:xfrm>
            <a:off x="228600" y="990600"/>
            <a:ext cx="5184775" cy="400050"/>
          </a:xfrm>
          <a:prstGeom prst="rect">
            <a:avLst/>
          </a:prstGeom>
          <a:noFill/>
          <a:ln w="9525">
            <a:noFill/>
            <a:miter lim="800000"/>
            <a:headEnd/>
            <a:tailEnd/>
          </a:ln>
        </p:spPr>
        <p:txBody>
          <a:bodyPr wrap="none">
            <a:spAutoFit/>
          </a:bodyPr>
          <a:lstStyle/>
          <a:p>
            <a:r>
              <a:rPr lang="en-US" altLang="zh-TW" sz="2000" b="1" u="sng">
                <a:solidFill>
                  <a:srgbClr val="CC3300"/>
                </a:solidFill>
                <a:latin typeface="Arial" pitchFamily="34" charset="0"/>
                <a:ea typeface="新細明體" pitchFamily="18" charset="-120"/>
              </a:rPr>
              <a:t>The formation of an Entrance Procession</a:t>
            </a:r>
          </a:p>
        </p:txBody>
      </p:sp>
      <p:sp>
        <p:nvSpPr>
          <p:cNvPr id="7174" name="Rectangle 6"/>
          <p:cNvSpPr>
            <a:spLocks noChangeArrowheads="1"/>
          </p:cNvSpPr>
          <p:nvPr>
            <p:custDataLst>
              <p:tags r:id="rId4"/>
            </p:custDataLst>
          </p:nvPr>
        </p:nvSpPr>
        <p:spPr bwMode="auto">
          <a:xfrm>
            <a:off x="228600" y="4419600"/>
            <a:ext cx="5486400" cy="1754188"/>
          </a:xfrm>
          <a:prstGeom prst="rect">
            <a:avLst/>
          </a:prstGeom>
          <a:noFill/>
          <a:ln w="9525">
            <a:noFill/>
            <a:miter lim="800000"/>
            <a:headEnd/>
            <a:tailEnd/>
          </a:ln>
        </p:spPr>
        <p:txBody>
          <a:bodyPr>
            <a:spAutoFit/>
          </a:bodyPr>
          <a:lstStyle/>
          <a:p>
            <a:r>
              <a:rPr lang="en-US" altLang="zh-TW">
                <a:solidFill>
                  <a:srgbClr val="CC3300"/>
                </a:solidFill>
                <a:latin typeface="Arial" pitchFamily="34" charset="0"/>
                <a:ea typeface="新細明體" pitchFamily="18" charset="-120"/>
              </a:rPr>
              <a:t>When the Cross is carried it is imperative that we carry signs of reverence proper to it. The traditional signs of reverence are incense and light. That is why the thurifer always leads the entrance procession(of course with a lighted censer that emanates fragrant smoke profusely!)</a:t>
            </a:r>
          </a:p>
        </p:txBody>
      </p:sp>
      <p:sp>
        <p:nvSpPr>
          <p:cNvPr id="32773" name="Rectangle 7"/>
          <p:cNvSpPr>
            <a:spLocks noChangeArrowheads="1"/>
          </p:cNvSpPr>
          <p:nvPr>
            <p:custDataLst>
              <p:tags r:id="rId5"/>
            </p:custDataLst>
          </p:nvPr>
        </p:nvSpPr>
        <p:spPr bwMode="auto">
          <a:xfrm>
            <a:off x="228600" y="0"/>
            <a:ext cx="4495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32774"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5638800" y="990600"/>
            <a:ext cx="3505200" cy="5448300"/>
          </a:xfrm>
          <a:prstGeom prst="rect">
            <a:avLst/>
          </a:prstGeom>
          <a:noFill/>
          <a:ln w="9525">
            <a:noFill/>
            <a:miter lim="800000"/>
            <a:headEnd/>
            <a:tailEnd/>
          </a:ln>
        </p:spPr>
        <p:txBody>
          <a:bodyPr>
            <a:spAutoFit/>
          </a:bodyPr>
          <a:lstStyle/>
          <a:p>
            <a:r>
              <a:rPr lang="zh-TW" altLang="en-US" sz="2500">
                <a:solidFill>
                  <a:srgbClr val="993300"/>
                </a:solidFill>
                <a:latin typeface="Arial" pitchFamily="34" charset="0"/>
                <a:ea typeface="華康中黑體" pitchFamily="49" charset="-120"/>
              </a:rPr>
              <a:t>進堂遊行的形成：環繞三個中心點</a:t>
            </a:r>
            <a:endParaRPr lang="en-US" altLang="zh-TW" sz="2500">
              <a:solidFill>
                <a:srgbClr val="993300"/>
              </a:solidFill>
              <a:latin typeface="Arial" pitchFamily="34" charset="0"/>
              <a:ea typeface="華康中黑體" pitchFamily="49" charset="-120"/>
            </a:endParaRPr>
          </a:p>
          <a:p>
            <a:r>
              <a:rPr lang="zh-TW" altLang="en-US" sz="2200">
                <a:solidFill>
                  <a:srgbClr val="0000FF"/>
                </a:solidFill>
                <a:latin typeface="Arial" pitchFamily="34" charset="0"/>
                <a:ea typeface="華康中黑體" pitchFamily="49" charset="-120"/>
              </a:rPr>
              <a:t>十字架苦像不單為感恩祭慶典定調，也為整個基督徒生命定調。十字架是完整逾越奧蹟的標記，結合著苦難及復活。我們顯示十字架，告訴世界：只有經歷苦架之路，我們才能得到永生。</a:t>
            </a:r>
            <a:endParaRPr lang="en-US" altLang="zh-TW" sz="2200">
              <a:solidFill>
                <a:srgbClr val="0000FF"/>
              </a:solidFill>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持十字架時，必須陪同相稱的敬禮標記。傳統的敬禮標記，有香、蠟燭。故此，進堂遊行時，乳香常領頭，即燃點著、香烟瀰漫的吊爐</a:t>
            </a:r>
            <a:endParaRPr lang="en-US" altLang="zh-TW" sz="2000">
              <a:solidFill>
                <a:srgbClr val="993300"/>
              </a:solidFill>
              <a:latin typeface="Arial" pitchFamily="34" charset="0"/>
              <a:ea typeface="華康中黑體" pitchFamily="49" charset="-120"/>
            </a:endParaRPr>
          </a:p>
          <a:p>
            <a:endParaRPr lang="zh-TW" altLang="en-US" sz="2200">
              <a:solidFill>
                <a:srgbClr val="99330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7172">
                                            <p:txEl>
                                              <p:pRg st="0" end="0"/>
                                            </p:txEl>
                                          </p:spTgt>
                                        </p:tgtEl>
                                        <p:attrNameLst>
                                          <p:attrName>style.visibility</p:attrName>
                                        </p:attrNameLst>
                                      </p:cBhvr>
                                      <p:to>
                                        <p:strVal val="visible"/>
                                      </p:to>
                                    </p:set>
                                    <p:anim calcmode="lin" valueType="num">
                                      <p:cBhvr additive="base">
                                        <p:cTn id="7" dur="3000" fill="hold"/>
                                        <p:tgtEl>
                                          <p:spTgt spid="7172">
                                            <p:txEl>
                                              <p:pRg st="0" end="0"/>
                                            </p:txEl>
                                          </p:spTgt>
                                        </p:tgtEl>
                                        <p:attrNameLst>
                                          <p:attrName>ppt_x</p:attrName>
                                        </p:attrNameLst>
                                      </p:cBhvr>
                                      <p:tavLst>
                                        <p:tav tm="0">
                                          <p:val>
                                            <p:strVal val="#ppt_x"/>
                                          </p:val>
                                        </p:tav>
                                        <p:tav tm="100000">
                                          <p:val>
                                            <p:strVal val="#ppt_x"/>
                                          </p:val>
                                        </p:tav>
                                      </p:tavLst>
                                    </p:anim>
                                    <p:anim calcmode="lin" valueType="num">
                                      <p:cBhvr additive="base">
                                        <p:cTn id="8" dur="3000" fill="hold"/>
                                        <p:tgtEl>
                                          <p:spTgt spid="717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7172">
                                            <p:txEl>
                                              <p:pRg st="1" end="1"/>
                                            </p:txEl>
                                          </p:spTgt>
                                        </p:tgtEl>
                                        <p:attrNameLst>
                                          <p:attrName>style.visibility</p:attrName>
                                        </p:attrNameLst>
                                      </p:cBhvr>
                                      <p:to>
                                        <p:strVal val="visible"/>
                                      </p:to>
                                    </p:set>
                                    <p:anim calcmode="lin" valueType="num">
                                      <p:cBhvr additive="base">
                                        <p:cTn id="13" dur="3000" fill="hold"/>
                                        <p:tgtEl>
                                          <p:spTgt spid="7172">
                                            <p:txEl>
                                              <p:pRg st="1" end="1"/>
                                            </p:txEl>
                                          </p:spTgt>
                                        </p:tgtEl>
                                        <p:attrNameLst>
                                          <p:attrName>ppt_x</p:attrName>
                                        </p:attrNameLst>
                                      </p:cBhvr>
                                      <p:tavLst>
                                        <p:tav tm="0">
                                          <p:val>
                                            <p:strVal val="#ppt_x"/>
                                          </p:val>
                                        </p:tav>
                                        <p:tav tm="100000">
                                          <p:val>
                                            <p:strVal val="#ppt_x"/>
                                          </p:val>
                                        </p:tav>
                                      </p:tavLst>
                                    </p:anim>
                                    <p:anim calcmode="lin" valueType="num">
                                      <p:cBhvr additive="base">
                                        <p:cTn id="14" dur="3000" fill="hold"/>
                                        <p:tgtEl>
                                          <p:spTgt spid="7172">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172">
                                            <p:txEl>
                                              <p:pRg st="2" end="2"/>
                                            </p:txEl>
                                          </p:spTgt>
                                        </p:tgtEl>
                                        <p:attrNameLst>
                                          <p:attrName>style.visibility</p:attrName>
                                        </p:attrNameLst>
                                      </p:cBhvr>
                                      <p:to>
                                        <p:strVal val="visible"/>
                                      </p:to>
                                    </p:set>
                                    <p:anim calcmode="lin" valueType="num">
                                      <p:cBhvr additive="base">
                                        <p:cTn id="19" dur="3000" fill="hold"/>
                                        <p:tgtEl>
                                          <p:spTgt spid="7172">
                                            <p:txEl>
                                              <p:pRg st="2" end="2"/>
                                            </p:txEl>
                                          </p:spTgt>
                                        </p:tgtEl>
                                        <p:attrNameLst>
                                          <p:attrName>ppt_x</p:attrName>
                                        </p:attrNameLst>
                                      </p:cBhvr>
                                      <p:tavLst>
                                        <p:tav tm="0">
                                          <p:val>
                                            <p:strVal val="#ppt_x"/>
                                          </p:val>
                                        </p:tav>
                                        <p:tav tm="100000">
                                          <p:val>
                                            <p:strVal val="#ppt_x"/>
                                          </p:val>
                                        </p:tav>
                                      </p:tavLst>
                                    </p:anim>
                                    <p:anim calcmode="lin" valueType="num">
                                      <p:cBhvr additive="base">
                                        <p:cTn id="20" dur="3000" fill="hold"/>
                                        <p:tgtEl>
                                          <p:spTgt spid="717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7172">
                                            <p:txEl>
                                              <p:pRg st="3" end="3"/>
                                            </p:txEl>
                                          </p:spTgt>
                                        </p:tgtEl>
                                        <p:attrNameLst>
                                          <p:attrName>style.visibility</p:attrName>
                                        </p:attrNameLst>
                                      </p:cBhvr>
                                      <p:to>
                                        <p:strVal val="visible"/>
                                      </p:to>
                                    </p:set>
                                    <p:anim calcmode="lin" valueType="num">
                                      <p:cBhvr additive="base">
                                        <p:cTn id="25" dur="3000" fill="hold"/>
                                        <p:tgtEl>
                                          <p:spTgt spid="7172">
                                            <p:txEl>
                                              <p:pRg st="3" end="3"/>
                                            </p:txEl>
                                          </p:spTgt>
                                        </p:tgtEl>
                                        <p:attrNameLst>
                                          <p:attrName>ppt_x</p:attrName>
                                        </p:attrNameLst>
                                      </p:cBhvr>
                                      <p:tavLst>
                                        <p:tav tm="0">
                                          <p:val>
                                            <p:strVal val="#ppt_x"/>
                                          </p:val>
                                        </p:tav>
                                        <p:tav tm="100000">
                                          <p:val>
                                            <p:strVal val="#ppt_x"/>
                                          </p:val>
                                        </p:tav>
                                      </p:tavLst>
                                    </p:anim>
                                    <p:anim calcmode="lin" valueType="num">
                                      <p:cBhvr additive="base">
                                        <p:cTn id="26" dur="3000" fill="hold"/>
                                        <p:tgtEl>
                                          <p:spTgt spid="7172">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7174"/>
                                        </p:tgtEl>
                                        <p:attrNameLst>
                                          <p:attrName>style.visibility</p:attrName>
                                        </p:attrNameLst>
                                      </p:cBhvr>
                                      <p:to>
                                        <p:strVal val="visible"/>
                                      </p:to>
                                    </p:set>
                                    <p:anim calcmode="lin" valueType="num">
                                      <p:cBhvr additive="base">
                                        <p:cTn id="31" dur="5000" fill="hold"/>
                                        <p:tgtEl>
                                          <p:spTgt spid="7174"/>
                                        </p:tgtEl>
                                        <p:attrNameLst>
                                          <p:attrName>ppt_x</p:attrName>
                                        </p:attrNameLst>
                                      </p:cBhvr>
                                      <p:tavLst>
                                        <p:tav tm="0">
                                          <p:val>
                                            <p:strVal val="#ppt_x"/>
                                          </p:val>
                                        </p:tav>
                                        <p:tav tm="100000">
                                          <p:val>
                                            <p:strVal val="#ppt_x"/>
                                          </p:val>
                                        </p:tav>
                                      </p:tavLst>
                                    </p:anim>
                                    <p:anim calcmode="lin" valueType="num">
                                      <p:cBhvr additive="base">
                                        <p:cTn id="32" dur="5000" fill="hold"/>
                                        <p:tgtEl>
                                          <p:spTgt spid="7174"/>
                                        </p:tgtEl>
                                        <p:attrNameLst>
                                          <p:attrName>ppt_y</p:attrName>
                                        </p:attrNameLst>
                                      </p:cBhvr>
                                      <p:tavLst>
                                        <p:tav tm="0">
                                          <p:val>
                                            <p:strVal val="1+#ppt_h/2"/>
                                          </p:val>
                                        </p:tav>
                                        <p:tav tm="100000">
                                          <p:val>
                                            <p:strVal val="#ppt_y"/>
                                          </p:val>
                                        </p:tav>
                                      </p:tavLst>
                                    </p:anim>
                                  </p:childTnLst>
                                </p:cTn>
                              </p:par>
                            </p:childTnLst>
                          </p:cTn>
                        </p:par>
                        <p:par>
                          <p:cTn id="33" fill="hold" nodeType="afterGroup">
                            <p:stCondLst>
                              <p:cond delay="5000"/>
                            </p:stCondLst>
                            <p:childTnLst>
                              <p:par>
                                <p:cTn id="34" presetID="2" presetClass="entr" presetSubtype="2" fill="hold" grpId="0" nodeType="afterEffect">
                                  <p:stCondLst>
                                    <p:cond delay="0"/>
                                  </p:stCondLst>
                                  <p:childTnLst>
                                    <p:set>
                                      <p:cBhvr>
                                        <p:cTn id="35" dur="1" fill="hold">
                                          <p:stCondLst>
                                            <p:cond delay="0"/>
                                          </p:stCondLst>
                                        </p:cTn>
                                        <p:tgtEl>
                                          <p:spTgt spid="7"/>
                                        </p:tgtEl>
                                        <p:attrNameLst>
                                          <p:attrName>style.visibility</p:attrName>
                                        </p:attrNameLst>
                                      </p:cBhvr>
                                      <p:to>
                                        <p:strVal val="visible"/>
                                      </p:to>
                                    </p:set>
                                    <p:anim calcmode="lin" valueType="num">
                                      <p:cBhvr additive="base">
                                        <p:cTn id="36" dur="500" fill="hold"/>
                                        <p:tgtEl>
                                          <p:spTgt spid="7"/>
                                        </p:tgtEl>
                                        <p:attrNameLst>
                                          <p:attrName>ppt_x</p:attrName>
                                        </p:attrNameLst>
                                      </p:cBhvr>
                                      <p:tavLst>
                                        <p:tav tm="0">
                                          <p:val>
                                            <p:strVal val="1+#ppt_w/2"/>
                                          </p:val>
                                        </p:tav>
                                        <p:tav tm="100000">
                                          <p:val>
                                            <p:strVal val="#ppt_x"/>
                                          </p:val>
                                        </p:tav>
                                      </p:tavLst>
                                    </p:anim>
                                    <p:anim calcmode="lin" valueType="num">
                                      <p:cBhvr additive="base">
                                        <p:cTn id="37" dur="5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174" grpId="0"/>
      <p:bldP spid="7"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5"/>
          <p:cNvSpPr>
            <a:spLocks noChangeArrowheads="1"/>
          </p:cNvSpPr>
          <p:nvPr>
            <p:custDataLst>
              <p:tags r:id="rId2"/>
            </p:custDataLst>
          </p:nvPr>
        </p:nvSpPr>
        <p:spPr bwMode="auto">
          <a:xfrm>
            <a:off x="0" y="914400"/>
            <a:ext cx="3200400" cy="2862263"/>
          </a:xfrm>
          <a:prstGeom prst="rect">
            <a:avLst/>
          </a:prstGeom>
          <a:noFill/>
          <a:ln w="9525">
            <a:noFill/>
            <a:miter lim="800000"/>
            <a:headEnd/>
            <a:tailEnd/>
          </a:ln>
        </p:spPr>
        <p:txBody>
          <a:bodyPr anchor="ctr">
            <a:spAutoFit/>
          </a:bodyPr>
          <a:lstStyle/>
          <a:p>
            <a:r>
              <a:rPr lang="en-US" altLang="zh-TW">
                <a:solidFill>
                  <a:srgbClr val="CC3300"/>
                </a:solidFill>
                <a:latin typeface="Arial" pitchFamily="34" charset="0"/>
                <a:ea typeface="新細明體" pitchFamily="18" charset="-120"/>
              </a:rPr>
              <a:t>The Book of Gospels represent the Liturgy of the Word of the Mass, and is immediately followed by the co-celebrants or the presiding celebrant of the Mass. This is to show the intrinsic connection between the Liturgy of the Word and the Liturgy of the Eucharist.</a:t>
            </a:r>
            <a:r>
              <a:rPr lang="en-US" altLang="zh-TW">
                <a:latin typeface="Arial" pitchFamily="34" charset="0"/>
                <a:ea typeface="新細明體" pitchFamily="18" charset="-120"/>
              </a:rPr>
              <a:t> </a:t>
            </a:r>
          </a:p>
        </p:txBody>
      </p:sp>
      <p:sp>
        <p:nvSpPr>
          <p:cNvPr id="8200" name="Rectangle 8"/>
          <p:cNvSpPr>
            <a:spLocks noChangeArrowheads="1"/>
          </p:cNvSpPr>
          <p:nvPr>
            <p:custDataLst>
              <p:tags r:id="rId3"/>
            </p:custDataLst>
          </p:nvPr>
        </p:nvSpPr>
        <p:spPr bwMode="auto">
          <a:xfrm>
            <a:off x="0" y="3975100"/>
            <a:ext cx="5181600" cy="1739900"/>
          </a:xfrm>
          <a:prstGeom prst="rect">
            <a:avLst/>
          </a:prstGeom>
          <a:noFill/>
          <a:ln w="9525">
            <a:noFill/>
            <a:miter lim="800000"/>
            <a:headEnd/>
            <a:tailEnd/>
          </a:ln>
        </p:spPr>
        <p:txBody>
          <a:bodyPr anchor="ctr">
            <a:spAutoFit/>
          </a:bodyPr>
          <a:lstStyle/>
          <a:p>
            <a:pPr algn="just"/>
            <a:r>
              <a:rPr lang="en-US" altLang="zh-TW">
                <a:solidFill>
                  <a:srgbClr val="0000FF"/>
                </a:solidFill>
                <a:latin typeface="Arial" pitchFamily="34" charset="0"/>
                <a:ea typeface="新細明體" pitchFamily="18" charset="-120"/>
              </a:rPr>
              <a:t>All other ministers(acolytes, lectors, cantors, extraordinary ministers of Holy Communion, ushers,</a:t>
            </a:r>
            <a:r>
              <a:rPr lang="zh-TW" altLang="en-US">
                <a:solidFill>
                  <a:srgbClr val="0000FF"/>
                </a:solidFill>
                <a:latin typeface="Arial" pitchFamily="34" charset="0"/>
                <a:ea typeface="新細明體" pitchFamily="18" charset="-120"/>
              </a:rPr>
              <a:t> </a:t>
            </a:r>
            <a:r>
              <a:rPr lang="en-US" altLang="zh-TW">
                <a:solidFill>
                  <a:srgbClr val="0000FF"/>
                </a:solidFill>
                <a:latin typeface="Arial" pitchFamily="34" charset="0"/>
                <a:ea typeface="新細明體" pitchFamily="18" charset="-120"/>
              </a:rPr>
              <a:t>flag</a:t>
            </a:r>
            <a:r>
              <a:rPr lang="zh-TW" altLang="en-US">
                <a:solidFill>
                  <a:srgbClr val="0000FF"/>
                </a:solidFill>
                <a:latin typeface="Arial" pitchFamily="34" charset="0"/>
                <a:ea typeface="新細明體" pitchFamily="18" charset="-120"/>
              </a:rPr>
              <a:t> </a:t>
            </a:r>
            <a:r>
              <a:rPr lang="en-US" altLang="zh-TW">
                <a:solidFill>
                  <a:srgbClr val="0000FF"/>
                </a:solidFill>
                <a:latin typeface="Arial" pitchFamily="34" charset="0"/>
                <a:ea typeface="新細明體" pitchFamily="18" charset="-120"/>
              </a:rPr>
              <a:t>bearers representing sodalities, confraternities or parish BECs etc. take their place between the Crucifix and the Book of Gospels).</a:t>
            </a:r>
          </a:p>
        </p:txBody>
      </p:sp>
      <p:sp>
        <p:nvSpPr>
          <p:cNvPr id="33796" name="Rectangle 10"/>
          <p:cNvSpPr>
            <a:spLocks noChangeArrowheads="1"/>
          </p:cNvSpPr>
          <p:nvPr>
            <p:custDataLst>
              <p:tags r:id="rId4"/>
            </p:custDataLst>
          </p:nvPr>
        </p:nvSpPr>
        <p:spPr bwMode="auto">
          <a:xfrm>
            <a:off x="228600" y="0"/>
            <a:ext cx="44196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pic>
        <p:nvPicPr>
          <p:cNvPr id="8206" name="Picture 14" descr="SNM8"/>
          <p:cNvPicPr>
            <a:picLocks noGrp="1" noChangeAspect="1" noChangeArrowheads="1"/>
          </p:cNvPicPr>
          <p:nvPr>
            <p:ph sz="half" idx="2"/>
            <p:custDataLst>
              <p:tags r:id="rId5"/>
            </p:custDataLst>
          </p:nvPr>
        </p:nvPicPr>
        <p:blipFill>
          <a:blip r:embed="rId8" cstate="email">
            <a:lum bright="20000" contrast="10000"/>
          </a:blip>
          <a:srcRect/>
          <a:stretch>
            <a:fillRect/>
          </a:stretch>
        </p:blipFill>
        <p:spPr>
          <a:xfrm>
            <a:off x="3048000" y="1066800"/>
            <a:ext cx="4038600" cy="2692400"/>
          </a:xfrm>
          <a:effectLst>
            <a:softEdge rad="112500"/>
          </a:effectLst>
        </p:spPr>
      </p:pic>
      <p:sp>
        <p:nvSpPr>
          <p:cNvPr id="33798"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7010400" y="1055688"/>
            <a:ext cx="2057400" cy="2678112"/>
          </a:xfrm>
          <a:prstGeom prst="rect">
            <a:avLst/>
          </a:prstGeom>
          <a:noFill/>
          <a:ln w="9525">
            <a:noFill/>
            <a:miter lim="800000"/>
            <a:headEnd/>
            <a:tailEnd/>
          </a:ln>
        </p:spPr>
        <p:txBody>
          <a:bodyPr>
            <a:spAutoFit/>
          </a:bodyPr>
          <a:lstStyle/>
          <a:p>
            <a:r>
              <a:rPr lang="zh-TW" altLang="en-US" sz="2400">
                <a:solidFill>
                  <a:srgbClr val="993300"/>
                </a:solidFill>
                <a:latin typeface="華康中黑體" pitchFamily="49" charset="-120"/>
                <a:ea typeface="華康中黑體" pitchFamily="49" charset="-120"/>
              </a:rPr>
              <a:t>福音書代表彌撒中的聖道禮儀，尾隨著共祭及主禮。這顯示出聖道禮儀與聖祭禮儀的內在連繫。</a:t>
            </a:r>
          </a:p>
        </p:txBody>
      </p:sp>
      <p:sp>
        <p:nvSpPr>
          <p:cNvPr id="8" name="文字方塊 7"/>
          <p:cNvSpPr txBox="1">
            <a:spLocks noChangeArrowheads="1"/>
          </p:cNvSpPr>
          <p:nvPr/>
        </p:nvSpPr>
        <p:spPr bwMode="auto">
          <a:xfrm>
            <a:off x="5181600" y="3975100"/>
            <a:ext cx="3962400" cy="1631950"/>
          </a:xfrm>
          <a:prstGeom prst="rect">
            <a:avLst/>
          </a:prstGeom>
          <a:noFill/>
          <a:ln w="9525">
            <a:noFill/>
            <a:miter lim="800000"/>
            <a:headEnd/>
            <a:tailEnd/>
          </a:ln>
        </p:spPr>
        <p:txBody>
          <a:bodyPr>
            <a:spAutoFit/>
          </a:bodyPr>
          <a:lstStyle/>
          <a:p>
            <a:r>
              <a:rPr lang="zh-TW" altLang="en-US" sz="2000">
                <a:solidFill>
                  <a:srgbClr val="0000FF"/>
                </a:solidFill>
                <a:latin typeface="Arial" pitchFamily="34" charset="0"/>
                <a:ea typeface="華康中黑體" pitchFamily="49" charset="-120"/>
              </a:rPr>
              <a:t>其他輔禮人員（輔祭員、讀經員、領唱員、非常務送聖體員、接待員、持旌旗手代表團體、組別或堂區團體等等，在十字架與福音書之間就位）</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12290"/>
                                        </p:tgtEl>
                                        <p:attrNameLst>
                                          <p:attrName>style.visibility</p:attrName>
                                        </p:attrNameLst>
                                      </p:cBhvr>
                                      <p:to>
                                        <p:strVal val="visible"/>
                                      </p:to>
                                    </p:set>
                                    <p:anim calcmode="lin" valueType="num">
                                      <p:cBhvr additive="base">
                                        <p:cTn id="7" dur="5000" fill="hold"/>
                                        <p:tgtEl>
                                          <p:spTgt spid="12290"/>
                                        </p:tgtEl>
                                        <p:attrNameLst>
                                          <p:attrName>ppt_x</p:attrName>
                                        </p:attrNameLst>
                                      </p:cBhvr>
                                      <p:tavLst>
                                        <p:tav tm="0">
                                          <p:val>
                                            <p:strVal val="#ppt_x"/>
                                          </p:val>
                                        </p:tav>
                                        <p:tav tm="100000">
                                          <p:val>
                                            <p:strVal val="#ppt_x"/>
                                          </p:val>
                                        </p:tav>
                                      </p:tavLst>
                                    </p:anim>
                                    <p:anim calcmode="lin" valueType="num">
                                      <p:cBhvr additive="base">
                                        <p:cTn id="8" dur="5000" fill="hold"/>
                                        <p:tgtEl>
                                          <p:spTgt spid="12290"/>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2" presetClass="entr" presetSubtype="4" fill="hold" nodeType="afterEffect">
                                  <p:stCondLst>
                                    <p:cond delay="0"/>
                                  </p:stCondLst>
                                  <p:childTnLst>
                                    <p:set>
                                      <p:cBhvr>
                                        <p:cTn id="11" dur="1" fill="hold">
                                          <p:stCondLst>
                                            <p:cond delay="0"/>
                                          </p:stCondLst>
                                        </p:cTn>
                                        <p:tgtEl>
                                          <p:spTgt spid="8206"/>
                                        </p:tgtEl>
                                        <p:attrNameLst>
                                          <p:attrName>style.visibility</p:attrName>
                                        </p:attrNameLst>
                                      </p:cBhvr>
                                      <p:to>
                                        <p:strVal val="visible"/>
                                      </p:to>
                                    </p:set>
                                    <p:anim calcmode="lin" valueType="num">
                                      <p:cBhvr additive="base">
                                        <p:cTn id="12" dur="5000" fill="hold"/>
                                        <p:tgtEl>
                                          <p:spTgt spid="8206"/>
                                        </p:tgtEl>
                                        <p:attrNameLst>
                                          <p:attrName>ppt_x</p:attrName>
                                        </p:attrNameLst>
                                      </p:cBhvr>
                                      <p:tavLst>
                                        <p:tav tm="0">
                                          <p:val>
                                            <p:strVal val="#ppt_x"/>
                                          </p:val>
                                        </p:tav>
                                        <p:tav tm="100000">
                                          <p:val>
                                            <p:strVal val="#ppt_x"/>
                                          </p:val>
                                        </p:tav>
                                      </p:tavLst>
                                    </p:anim>
                                    <p:anim calcmode="lin" valueType="num">
                                      <p:cBhvr additive="base">
                                        <p:cTn id="13" dur="5000" fill="hold"/>
                                        <p:tgtEl>
                                          <p:spTgt spid="8206"/>
                                        </p:tgtEl>
                                        <p:attrNameLst>
                                          <p:attrName>ppt_y</p:attrName>
                                        </p:attrNameLst>
                                      </p:cBhvr>
                                      <p:tavLst>
                                        <p:tav tm="0">
                                          <p:val>
                                            <p:strVal val="1+#ppt_h/2"/>
                                          </p:val>
                                        </p:tav>
                                        <p:tav tm="100000">
                                          <p:val>
                                            <p:strVal val="#ppt_y"/>
                                          </p:val>
                                        </p:tav>
                                      </p:tavLst>
                                    </p:anim>
                                  </p:childTnLst>
                                </p:cTn>
                              </p:par>
                              <p:par>
                                <p:cTn id="14" presetID="2" presetClass="entr" presetSubtype="2" fill="hold" grpId="0" nodeType="with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500" fill="hold"/>
                                        <p:tgtEl>
                                          <p:spTgt spid="7"/>
                                        </p:tgtEl>
                                        <p:attrNameLst>
                                          <p:attrName>ppt_x</p:attrName>
                                        </p:attrNameLst>
                                      </p:cBhvr>
                                      <p:tavLst>
                                        <p:tav tm="0">
                                          <p:val>
                                            <p:strVal val="1+#ppt_w/2"/>
                                          </p:val>
                                        </p:tav>
                                        <p:tav tm="100000">
                                          <p:val>
                                            <p:strVal val="#ppt_x"/>
                                          </p:val>
                                        </p:tav>
                                      </p:tavLst>
                                    </p:anim>
                                    <p:anim calcmode="lin" valueType="num">
                                      <p:cBhvr additive="base">
                                        <p:cTn id="17" dur="500" fill="hold"/>
                                        <p:tgtEl>
                                          <p:spTgt spid="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0000"/>
                            </p:stCondLst>
                            <p:childTnLst>
                              <p:par>
                                <p:cTn id="19" presetID="2" presetClass="entr" presetSubtype="8" fill="hold" grpId="0" nodeType="afterEffect">
                                  <p:stCondLst>
                                    <p:cond delay="0"/>
                                  </p:stCondLst>
                                  <p:childTnLst>
                                    <p:set>
                                      <p:cBhvr>
                                        <p:cTn id="20" dur="1" fill="hold">
                                          <p:stCondLst>
                                            <p:cond delay="0"/>
                                          </p:stCondLst>
                                        </p:cTn>
                                        <p:tgtEl>
                                          <p:spTgt spid="8200"/>
                                        </p:tgtEl>
                                        <p:attrNameLst>
                                          <p:attrName>style.visibility</p:attrName>
                                        </p:attrNameLst>
                                      </p:cBhvr>
                                      <p:to>
                                        <p:strVal val="visible"/>
                                      </p:to>
                                    </p:set>
                                    <p:anim calcmode="lin" valueType="num">
                                      <p:cBhvr additive="base">
                                        <p:cTn id="21" dur="5000" fill="hold"/>
                                        <p:tgtEl>
                                          <p:spTgt spid="8200"/>
                                        </p:tgtEl>
                                        <p:attrNameLst>
                                          <p:attrName>ppt_x</p:attrName>
                                        </p:attrNameLst>
                                      </p:cBhvr>
                                      <p:tavLst>
                                        <p:tav tm="0">
                                          <p:val>
                                            <p:strVal val="0-#ppt_w/2"/>
                                          </p:val>
                                        </p:tav>
                                        <p:tav tm="100000">
                                          <p:val>
                                            <p:strVal val="#ppt_x"/>
                                          </p:val>
                                        </p:tav>
                                      </p:tavLst>
                                    </p:anim>
                                    <p:anim calcmode="lin" valueType="num">
                                      <p:cBhvr additive="base">
                                        <p:cTn id="22" dur="5000" fill="hold"/>
                                        <p:tgtEl>
                                          <p:spTgt spid="8200"/>
                                        </p:tgtEl>
                                        <p:attrNameLst>
                                          <p:attrName>ppt_y</p:attrName>
                                        </p:attrNameLst>
                                      </p:cBhvr>
                                      <p:tavLst>
                                        <p:tav tm="0">
                                          <p:val>
                                            <p:strVal val="#ppt_y"/>
                                          </p:val>
                                        </p:tav>
                                        <p:tav tm="100000">
                                          <p:val>
                                            <p:strVal val="#ppt_y"/>
                                          </p:val>
                                        </p:tav>
                                      </p:tavLst>
                                    </p:anim>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8"/>
                                        </p:tgtEl>
                                        <p:attrNameLst>
                                          <p:attrName>style.visibility</p:attrName>
                                        </p:attrNameLst>
                                      </p:cBhvr>
                                      <p:to>
                                        <p:strVal val="visible"/>
                                      </p:to>
                                    </p:set>
                                    <p:anim calcmode="lin" valueType="num">
                                      <p:cBhvr additive="base">
                                        <p:cTn id="27" dur="1000" fill="hold"/>
                                        <p:tgtEl>
                                          <p:spTgt spid="8"/>
                                        </p:tgtEl>
                                        <p:attrNameLst>
                                          <p:attrName>ppt_x</p:attrName>
                                        </p:attrNameLst>
                                      </p:cBhvr>
                                      <p:tavLst>
                                        <p:tav tm="0">
                                          <p:val>
                                            <p:strVal val="#ppt_x"/>
                                          </p:val>
                                        </p:tav>
                                        <p:tav tm="100000">
                                          <p:val>
                                            <p:strVal val="#ppt_x"/>
                                          </p:val>
                                        </p:tav>
                                      </p:tavLst>
                                    </p:anim>
                                    <p:anim calcmode="lin" valueType="num">
                                      <p:cBhvr additive="base">
                                        <p:cTn id="28"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290" grpId="0"/>
      <p:bldP spid="8200" grpId="0"/>
      <p:bldP spid="7" grpId="0"/>
      <p:bldP spid="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4" name="Rectangle 16"/>
          <p:cNvSpPr>
            <a:spLocks noChangeArrowheads="1"/>
          </p:cNvSpPr>
          <p:nvPr>
            <p:custDataLst>
              <p:tags r:id="rId2"/>
            </p:custDataLst>
          </p:nvPr>
        </p:nvSpPr>
        <p:spPr bwMode="auto">
          <a:xfrm>
            <a:off x="0" y="0"/>
            <a:ext cx="9144000" cy="1981200"/>
          </a:xfrm>
          <a:prstGeom prst="rect">
            <a:avLst/>
          </a:prstGeom>
          <a:solidFill>
            <a:srgbClr val="00B050"/>
          </a:solidFill>
          <a:ln w="9525">
            <a:solidFill>
              <a:srgbClr val="0000FF"/>
            </a:solidFill>
            <a:miter lim="800000"/>
            <a:headEnd/>
            <a:tailEnd/>
          </a:ln>
        </p:spPr>
        <p:txBody>
          <a:bodyPr anchor="ctr"/>
          <a:lstStyle/>
          <a:p>
            <a:pPr algn="ctr"/>
            <a:r>
              <a:rPr lang="en-US" altLang="zh-TW" sz="3500" b="1">
                <a:solidFill>
                  <a:srgbClr val="FFFFFF"/>
                </a:solidFill>
                <a:latin typeface="Eras Medium ITC" pitchFamily="34" charset="0"/>
                <a:ea typeface="新細明體" pitchFamily="18" charset="-120"/>
              </a:rPr>
              <a:t>CHRIST  IS  THE  CENTRE  OF  THE  ENTRANCE  PROCESSION</a:t>
            </a:r>
          </a:p>
          <a:p>
            <a:pPr algn="ctr"/>
            <a:r>
              <a:rPr lang="zh-TW" altLang="en-US" sz="3500" b="1">
                <a:solidFill>
                  <a:srgbClr val="FFFFFF"/>
                </a:solidFill>
                <a:latin typeface="Eras Medium ITC" pitchFamily="34" charset="0"/>
                <a:ea typeface="華康中黑體" pitchFamily="49" charset="-120"/>
              </a:rPr>
              <a:t>基督是進堂遊行的中心</a:t>
            </a:r>
          </a:p>
        </p:txBody>
      </p:sp>
      <p:sp>
        <p:nvSpPr>
          <p:cNvPr id="4" name="TextBox 3"/>
          <p:cNvSpPr txBox="1">
            <a:spLocks noChangeArrowheads="1"/>
          </p:cNvSpPr>
          <p:nvPr>
            <p:custDataLst>
              <p:tags r:id="rId3"/>
            </p:custDataLst>
          </p:nvPr>
        </p:nvSpPr>
        <p:spPr bwMode="auto">
          <a:xfrm>
            <a:off x="0" y="3200400"/>
            <a:ext cx="9144000" cy="3046413"/>
          </a:xfrm>
          <a:prstGeom prst="rect">
            <a:avLst/>
          </a:prstGeom>
          <a:noFill/>
          <a:ln w="9525">
            <a:noFill/>
            <a:miter lim="800000"/>
            <a:headEnd/>
            <a:tailEnd/>
          </a:ln>
        </p:spPr>
        <p:txBody>
          <a:bodyPr>
            <a:spAutoFit/>
          </a:bodyPr>
          <a:lstStyle/>
          <a:p>
            <a:pPr algn="just"/>
            <a:r>
              <a:rPr lang="en-US" altLang="zh-TW" sz="3200" b="1">
                <a:latin typeface="Eras Medium ITC" pitchFamily="34" charset="0"/>
                <a:ea typeface="華康中黑體" pitchFamily="49" charset="-120"/>
                <a:cs typeface="Andalus" pitchFamily="18" charset="-78"/>
              </a:rPr>
              <a:t>CALVARY  CRUCIFIX</a:t>
            </a:r>
            <a:r>
              <a:rPr lang="en-US" altLang="zh-TW" sz="3200" b="1">
                <a:latin typeface="FMBindumathi"/>
                <a:ea typeface="華康中黑體" pitchFamily="49" charset="-120"/>
                <a:cs typeface="Andalus" pitchFamily="18" charset="-78"/>
              </a:rPr>
              <a:t>			- </a:t>
            </a:r>
            <a:r>
              <a:rPr lang="en-US" altLang="zh-TW" sz="3200" b="1">
                <a:solidFill>
                  <a:srgbClr val="FF99FF"/>
                </a:solidFill>
                <a:latin typeface="Felix Titling" pitchFamily="82" charset="0"/>
                <a:ea typeface="華康中黑體" pitchFamily="49" charset="-120"/>
                <a:cs typeface="Andalus" pitchFamily="18" charset="-78"/>
              </a:rPr>
              <a:t>JESUS  cHRIST</a:t>
            </a:r>
          </a:p>
          <a:p>
            <a:pPr algn="just"/>
            <a:r>
              <a:rPr lang="zh-TW" altLang="en-US" sz="3200" b="1">
                <a:latin typeface="FMBindumathi"/>
                <a:ea typeface="華康中黑體" pitchFamily="49" charset="-120"/>
                <a:cs typeface="Andalus" pitchFamily="18" charset="-78"/>
              </a:rPr>
              <a:t>             十字架                                   </a:t>
            </a:r>
            <a:r>
              <a:rPr lang="zh-TW" altLang="en-US" sz="3200">
                <a:solidFill>
                  <a:srgbClr val="FFCCFF"/>
                </a:solidFill>
                <a:latin typeface="FMBindumathi"/>
                <a:ea typeface="華康超明體" pitchFamily="49" charset="-120"/>
                <a:cs typeface="Andalus" pitchFamily="18" charset="-78"/>
              </a:rPr>
              <a:t>耶穌基督</a:t>
            </a:r>
          </a:p>
          <a:p>
            <a:pPr algn="just"/>
            <a:r>
              <a:rPr lang="en-US" altLang="zh-TW" sz="3200" b="1">
                <a:latin typeface="Eras Medium ITC" pitchFamily="34" charset="0"/>
                <a:ea typeface="華康中黑體" pitchFamily="49" charset="-120"/>
                <a:cs typeface="Andalus" pitchFamily="18" charset="-78"/>
              </a:rPr>
              <a:t>BOOK  OF  GOSPELS</a:t>
            </a:r>
            <a:r>
              <a:rPr lang="en-US" altLang="zh-TW" sz="3200" b="1">
                <a:latin typeface="FMBindumathi"/>
                <a:ea typeface="華康中黑體" pitchFamily="49" charset="-120"/>
                <a:cs typeface="Andalus" pitchFamily="18" charset="-78"/>
              </a:rPr>
              <a:t>		- </a:t>
            </a:r>
            <a:r>
              <a:rPr lang="en-US" altLang="zh-TW" sz="3200" b="1">
                <a:solidFill>
                  <a:srgbClr val="FF99FF"/>
                </a:solidFill>
                <a:latin typeface="Felix Titling" pitchFamily="82" charset="0"/>
                <a:ea typeface="華康中黑體" pitchFamily="49" charset="-120"/>
                <a:cs typeface="Andalus" pitchFamily="18" charset="-78"/>
              </a:rPr>
              <a:t>JESUS  cHRIST</a:t>
            </a:r>
            <a:endParaRPr lang="en-US" altLang="zh-TW" sz="3200" b="1">
              <a:solidFill>
                <a:srgbClr val="FF99FF"/>
              </a:solidFill>
              <a:latin typeface="FMBindumathi"/>
              <a:ea typeface="華康中黑體" pitchFamily="49" charset="-120"/>
              <a:cs typeface="Andalus" pitchFamily="18" charset="-78"/>
            </a:endParaRPr>
          </a:p>
          <a:p>
            <a:pPr algn="just"/>
            <a:r>
              <a:rPr lang="zh-TW" altLang="en-US" sz="3200" b="1">
                <a:latin typeface="FMBindumathi"/>
                <a:ea typeface="華康中黑體" pitchFamily="49" charset="-120"/>
                <a:cs typeface="Andalus" pitchFamily="18" charset="-78"/>
              </a:rPr>
              <a:t>             福音書                                   </a:t>
            </a:r>
            <a:r>
              <a:rPr lang="zh-TW" altLang="en-US" sz="3200">
                <a:solidFill>
                  <a:srgbClr val="FFCCFF"/>
                </a:solidFill>
                <a:latin typeface="FMBindumathi"/>
                <a:ea typeface="華康超明體" pitchFamily="49" charset="-120"/>
                <a:cs typeface="Andalus" pitchFamily="18" charset="-78"/>
              </a:rPr>
              <a:t>耶穌基督</a:t>
            </a:r>
            <a:endParaRPr lang="zh-TW" altLang="en-US" sz="3200" b="1">
              <a:latin typeface="FMBindumathi"/>
              <a:ea typeface="華康中黑體" pitchFamily="49" charset="-120"/>
              <a:cs typeface="Andalus" pitchFamily="18" charset="-78"/>
            </a:endParaRPr>
          </a:p>
          <a:p>
            <a:pPr algn="just"/>
            <a:r>
              <a:rPr lang="en-US" altLang="zh-TW" sz="3200" b="1">
                <a:latin typeface="Eras Medium ITC" pitchFamily="34" charset="0"/>
                <a:ea typeface="華康中黑體" pitchFamily="49" charset="-120"/>
                <a:cs typeface="Andalus" pitchFamily="18" charset="-78"/>
              </a:rPr>
              <a:t>PRESIDING  CELEBRANT</a:t>
            </a:r>
            <a:r>
              <a:rPr lang="en-US" altLang="zh-TW" sz="3200" b="1">
                <a:latin typeface="FMBindumathi"/>
                <a:ea typeface="華康中黑體" pitchFamily="49" charset="-120"/>
                <a:cs typeface="Andalus" pitchFamily="18" charset="-78"/>
              </a:rPr>
              <a:t>		- </a:t>
            </a:r>
            <a:r>
              <a:rPr lang="en-US" altLang="zh-TW" sz="3200" b="1">
                <a:solidFill>
                  <a:srgbClr val="FF99FF"/>
                </a:solidFill>
                <a:latin typeface="Felix Titling" pitchFamily="82" charset="0"/>
                <a:ea typeface="華康中黑體" pitchFamily="49" charset="-120"/>
                <a:cs typeface="Andalus" pitchFamily="18" charset="-78"/>
              </a:rPr>
              <a:t>JESUS  cHRIST</a:t>
            </a:r>
          </a:p>
          <a:p>
            <a:pPr algn="just"/>
            <a:r>
              <a:rPr lang="zh-TW" altLang="en-US" sz="3200" b="1">
                <a:latin typeface="Felix Titling" pitchFamily="82" charset="0"/>
                <a:ea typeface="華康中黑體" pitchFamily="49" charset="-120"/>
                <a:cs typeface="Andalus" pitchFamily="18" charset="-78"/>
              </a:rPr>
              <a:t>             主禮                               </a:t>
            </a:r>
            <a:r>
              <a:rPr lang="zh-TW" altLang="en-US" sz="3200">
                <a:solidFill>
                  <a:srgbClr val="FFCCFF"/>
                </a:solidFill>
                <a:latin typeface="FMBindumathi"/>
                <a:ea typeface="華康超明體" pitchFamily="49" charset="-120"/>
                <a:cs typeface="Andalus" pitchFamily="18" charset="-78"/>
              </a:rPr>
              <a:t>耶穌基督</a:t>
            </a:r>
            <a:endParaRPr lang="zh-TW" altLang="en-US" sz="3200" b="1">
              <a:latin typeface="FMBindumathi"/>
              <a:ea typeface="華康中黑體" pitchFamily="49" charset="-120"/>
              <a:cs typeface="Andalus" pitchFamily="18" charset="-78"/>
            </a:endParaRPr>
          </a:p>
        </p:txBody>
      </p:sp>
      <p:pic>
        <p:nvPicPr>
          <p:cNvPr id="8" name="Picture 7" descr="jesus-christ.jpg"/>
          <p:cNvPicPr>
            <a:picLocks noChangeAspect="1"/>
          </p:cNvPicPr>
          <p:nvPr>
            <p:custDataLst>
              <p:tags r:id="rId4"/>
            </p:custDataLst>
          </p:nvPr>
        </p:nvPicPr>
        <p:blipFill>
          <a:blip r:embed="rId6" cstate="email"/>
          <a:stretch>
            <a:fillRect/>
          </a:stretch>
        </p:blipFill>
        <p:spPr>
          <a:xfrm>
            <a:off x="3657600" y="1524000"/>
            <a:ext cx="2094016" cy="2979485"/>
          </a:xfrm>
          <a:prstGeom prst="ellipse">
            <a:avLst/>
          </a:prstGeom>
          <a:ln>
            <a:noFill/>
          </a:ln>
          <a:effectLst>
            <a:softEdge rad="11250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064"/>
                                        </p:tgtEl>
                                        <p:attrNameLst>
                                          <p:attrName>style.visibility</p:attrName>
                                        </p:attrNameLst>
                                      </p:cBhvr>
                                      <p:to>
                                        <p:strVal val="visible"/>
                                      </p:to>
                                    </p:set>
                                    <p:anim calcmode="lin" valueType="num">
                                      <p:cBhvr>
                                        <p:cTn id="7" dur="5000" fill="hold"/>
                                        <p:tgtEl>
                                          <p:spTgt spid="2064"/>
                                        </p:tgtEl>
                                        <p:attrNameLst>
                                          <p:attrName>ppt_w</p:attrName>
                                        </p:attrNameLst>
                                      </p:cBhvr>
                                      <p:tavLst>
                                        <p:tav tm="0">
                                          <p:val>
                                            <p:strVal val="#ppt_w*0.70"/>
                                          </p:val>
                                        </p:tav>
                                        <p:tav tm="100000">
                                          <p:val>
                                            <p:strVal val="#ppt_w"/>
                                          </p:val>
                                        </p:tav>
                                      </p:tavLst>
                                    </p:anim>
                                    <p:anim calcmode="lin" valueType="num">
                                      <p:cBhvr>
                                        <p:cTn id="8" dur="5000" fill="hold"/>
                                        <p:tgtEl>
                                          <p:spTgt spid="2064"/>
                                        </p:tgtEl>
                                        <p:attrNameLst>
                                          <p:attrName>ppt_h</p:attrName>
                                        </p:attrNameLst>
                                      </p:cBhvr>
                                      <p:tavLst>
                                        <p:tav tm="0">
                                          <p:val>
                                            <p:strVal val="#ppt_h"/>
                                          </p:val>
                                        </p:tav>
                                        <p:tav tm="100000">
                                          <p:val>
                                            <p:strVal val="#ppt_h"/>
                                          </p:val>
                                        </p:tav>
                                      </p:tavLst>
                                    </p:anim>
                                    <p:animEffect transition="in" filter="fade">
                                      <p:cBhvr>
                                        <p:cTn id="9" dur="5000"/>
                                        <p:tgtEl>
                                          <p:spTgt spid="2064"/>
                                        </p:tgtEl>
                                      </p:cBhvr>
                                    </p:animEffect>
                                  </p:childTnLst>
                                </p:cTn>
                              </p:par>
                            </p:childTnLst>
                          </p:cTn>
                        </p:par>
                        <p:par>
                          <p:cTn id="10" fill="hold" nodeType="afterGroup">
                            <p:stCondLst>
                              <p:cond delay="5000"/>
                            </p:stCondLst>
                            <p:childTnLst>
                              <p:par>
                                <p:cTn id="11" presetID="3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style.rotation</p:attrName>
                                        </p:attrNameLst>
                                      </p:cBhvr>
                                      <p:tavLst>
                                        <p:tav tm="0">
                                          <p:val>
                                            <p:fltVal val="720"/>
                                          </p:val>
                                        </p:tav>
                                        <p:tav tm="100000">
                                          <p:val>
                                            <p:fltVal val="0"/>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ppt_w</p:attrName>
                                        </p:attrNameLst>
                                      </p:cBhvr>
                                      <p:tavLst>
                                        <p:tav tm="0">
                                          <p:val>
                                            <p:fltVal val="0"/>
                                          </p:val>
                                        </p:tav>
                                        <p:tav tm="100000">
                                          <p:val>
                                            <p:strVal val="#ppt_w"/>
                                          </p:val>
                                        </p:tav>
                                      </p:tavLst>
                                    </p:anim>
                                  </p:childTnLst>
                                </p:cTn>
                              </p:par>
                            </p:childTnLst>
                          </p:cTn>
                        </p:par>
                        <p:par>
                          <p:cTn id="17" fill="hold" nodeType="afterGroup">
                            <p:stCondLst>
                              <p:cond delay="7000"/>
                            </p:stCondLst>
                            <p:childTnLst>
                              <p:par>
                                <p:cTn id="18" presetID="10" presetClass="entr" presetSubtype="0" fill="hold"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0"/>
                                        <p:tgtEl>
                                          <p:spTgt spid="8"/>
                                        </p:tgtEl>
                                      </p:cBhvr>
                                    </p:animEffect>
                                  </p:childTnLst>
                                </p:cTn>
                              </p:par>
                            </p:childTnLst>
                          </p:cTn>
                        </p:par>
                        <p:par>
                          <p:cTn id="21" fill="hold" nodeType="afterGroup">
                            <p:stCondLst>
                              <p:cond delay="12000"/>
                            </p:stCondLst>
                            <p:childTnLst>
                              <p:par>
                                <p:cTn id="22" presetID="53" presetClass="entr" presetSubtype="0" fill="hold" nodeType="afterEffect">
                                  <p:stCondLst>
                                    <p:cond delay="0"/>
                                  </p:stCondLst>
                                  <p:childTnLst>
                                    <p:set>
                                      <p:cBhvr>
                                        <p:cTn id="23" dur="1" fill="hold">
                                          <p:stCondLst>
                                            <p:cond delay="0"/>
                                          </p:stCondLst>
                                        </p:cTn>
                                        <p:tgtEl>
                                          <p:spTgt spid="8"/>
                                        </p:tgtEl>
                                        <p:attrNameLst>
                                          <p:attrName>style.visibility</p:attrName>
                                        </p:attrNameLst>
                                      </p:cBhvr>
                                      <p:to>
                                        <p:strVal val="visible"/>
                                      </p:to>
                                    </p:set>
                                    <p:anim calcmode="lin" valueType="num">
                                      <p:cBhvr>
                                        <p:cTn id="24" dur="5000" fill="hold"/>
                                        <p:tgtEl>
                                          <p:spTgt spid="8"/>
                                        </p:tgtEl>
                                        <p:attrNameLst>
                                          <p:attrName>ppt_w</p:attrName>
                                        </p:attrNameLst>
                                      </p:cBhvr>
                                      <p:tavLst>
                                        <p:tav tm="0">
                                          <p:val>
                                            <p:fltVal val="0"/>
                                          </p:val>
                                        </p:tav>
                                        <p:tav tm="100000">
                                          <p:val>
                                            <p:strVal val="#ppt_w"/>
                                          </p:val>
                                        </p:tav>
                                      </p:tavLst>
                                    </p:anim>
                                    <p:anim calcmode="lin" valueType="num">
                                      <p:cBhvr>
                                        <p:cTn id="25" dur="5000" fill="hold"/>
                                        <p:tgtEl>
                                          <p:spTgt spid="8"/>
                                        </p:tgtEl>
                                        <p:attrNameLst>
                                          <p:attrName>ppt_h</p:attrName>
                                        </p:attrNameLst>
                                      </p:cBhvr>
                                      <p:tavLst>
                                        <p:tav tm="0">
                                          <p:val>
                                            <p:fltVal val="0"/>
                                          </p:val>
                                        </p:tav>
                                        <p:tav tm="100000">
                                          <p:val>
                                            <p:strVal val="#ppt_h"/>
                                          </p:val>
                                        </p:tav>
                                      </p:tavLst>
                                    </p:anim>
                                    <p:animEffect transition="in" filter="fade">
                                      <p:cBhvr>
                                        <p:cTn id="26"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4" grpId="0" animBg="1"/>
      <p:bldP spid="4"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4" name="Rectangle 16"/>
          <p:cNvSpPr>
            <a:spLocks noChangeArrowheads="1"/>
          </p:cNvSpPr>
          <p:nvPr>
            <p:custDataLst>
              <p:tags r:id="rId2"/>
            </p:custDataLst>
          </p:nvPr>
        </p:nvSpPr>
        <p:spPr bwMode="auto">
          <a:xfrm>
            <a:off x="0" y="0"/>
            <a:ext cx="9144000" cy="2057400"/>
          </a:xfrm>
          <a:prstGeom prst="rect">
            <a:avLst/>
          </a:prstGeom>
          <a:solidFill>
            <a:srgbClr val="00B050"/>
          </a:solidFill>
          <a:ln w="9525">
            <a:solidFill>
              <a:srgbClr val="0000FF"/>
            </a:solidFill>
            <a:miter lim="800000"/>
            <a:headEnd/>
            <a:tailEnd/>
          </a:ln>
        </p:spPr>
        <p:txBody>
          <a:bodyPr anchor="ctr"/>
          <a:lstStyle/>
          <a:p>
            <a:r>
              <a:rPr lang="en-US" altLang="zh-TW" sz="3500" b="1">
                <a:solidFill>
                  <a:srgbClr val="FFFFFF"/>
                </a:solidFill>
                <a:latin typeface="Eras Medium ITC" pitchFamily="34" charset="0"/>
                <a:ea typeface="新細明體" pitchFamily="18" charset="-120"/>
              </a:rPr>
              <a:t>THE  ENTRANCE  PROCESSION  REPRESENTS  THE  TWO  MAIN  PARTS  OF  THE  MASS</a:t>
            </a:r>
          </a:p>
          <a:p>
            <a:r>
              <a:rPr lang="zh-TW" altLang="en-US" sz="3500" b="1">
                <a:solidFill>
                  <a:srgbClr val="FFFFFF"/>
                </a:solidFill>
                <a:latin typeface="Eras Medium ITC" pitchFamily="34" charset="0"/>
                <a:ea typeface="華康中黑體" pitchFamily="49" charset="-120"/>
              </a:rPr>
              <a:t>進堂遊行代表彌撒的兩個主要部分</a:t>
            </a:r>
          </a:p>
        </p:txBody>
      </p:sp>
      <p:sp>
        <p:nvSpPr>
          <p:cNvPr id="4" name="TextBox 3"/>
          <p:cNvSpPr txBox="1">
            <a:spLocks noChangeArrowheads="1"/>
          </p:cNvSpPr>
          <p:nvPr>
            <p:custDataLst>
              <p:tags r:id="rId3"/>
            </p:custDataLst>
          </p:nvPr>
        </p:nvSpPr>
        <p:spPr bwMode="auto">
          <a:xfrm>
            <a:off x="0" y="2895600"/>
            <a:ext cx="9144000" cy="2800350"/>
          </a:xfrm>
          <a:prstGeom prst="rect">
            <a:avLst/>
          </a:prstGeom>
          <a:noFill/>
          <a:ln w="9525">
            <a:noFill/>
            <a:miter lim="800000"/>
            <a:headEnd/>
            <a:tailEnd/>
          </a:ln>
        </p:spPr>
        <p:txBody>
          <a:bodyPr>
            <a:spAutoFit/>
          </a:bodyPr>
          <a:lstStyle/>
          <a:p>
            <a:pPr algn="just"/>
            <a:r>
              <a:rPr lang="en-US" altLang="zh-TW" sz="2000" b="1">
                <a:latin typeface="Eras Medium ITC" pitchFamily="34" charset="0"/>
                <a:ea typeface="華康中黑體" pitchFamily="49" charset="-120"/>
                <a:cs typeface="Andalus" pitchFamily="18" charset="-78"/>
              </a:rPr>
              <a:t>C</a:t>
            </a:r>
            <a:r>
              <a:rPr lang="en-US" altLang="zh-TW" sz="2200" b="1">
                <a:latin typeface="Eras Medium ITC" pitchFamily="34" charset="0"/>
                <a:ea typeface="華康中黑體" pitchFamily="49" charset="-120"/>
                <a:cs typeface="Andalus" pitchFamily="18" charset="-78"/>
              </a:rPr>
              <a:t>ALVARY  CRUCIFIX</a:t>
            </a:r>
            <a:r>
              <a:rPr lang="en-US" altLang="zh-TW" sz="2200" b="1">
                <a:latin typeface="FMBindumathi"/>
                <a:ea typeface="華康中黑體" pitchFamily="49" charset="-120"/>
                <a:cs typeface="Andalus" pitchFamily="18" charset="-78"/>
              </a:rPr>
              <a:t>	 	- </a:t>
            </a:r>
            <a:r>
              <a:rPr lang="en-US" altLang="zh-TW" sz="2200" b="1">
                <a:solidFill>
                  <a:srgbClr val="FFCCFF"/>
                </a:solidFill>
                <a:latin typeface="Felix Titling" pitchFamily="82" charset="0"/>
                <a:ea typeface="華康中黑體" pitchFamily="49" charset="-120"/>
                <a:cs typeface="Andalus" pitchFamily="18" charset="-78"/>
              </a:rPr>
              <a:t>JESUS  cHRIST</a:t>
            </a:r>
          </a:p>
          <a:p>
            <a:pPr algn="just"/>
            <a:r>
              <a:rPr lang="zh-TW" altLang="en-US" sz="2200" b="1">
                <a:latin typeface="Felix Titling" pitchFamily="82" charset="0"/>
                <a:ea typeface="華康中黑體" pitchFamily="49" charset="-120"/>
                <a:cs typeface="Andalus" pitchFamily="18" charset="-78"/>
              </a:rPr>
              <a:t>          十字架</a:t>
            </a:r>
            <a:r>
              <a:rPr lang="zh-TW" altLang="en-US" sz="2200" b="1">
                <a:solidFill>
                  <a:srgbClr val="FFCCFF"/>
                </a:solidFill>
                <a:latin typeface="Felix Titling" pitchFamily="82" charset="0"/>
                <a:ea typeface="華康中黑體" pitchFamily="49" charset="-120"/>
                <a:cs typeface="Andalus" pitchFamily="18" charset="-78"/>
              </a:rPr>
              <a:t>                                 </a:t>
            </a:r>
            <a:r>
              <a:rPr lang="zh-TW" altLang="en-US" sz="2200">
                <a:solidFill>
                  <a:srgbClr val="FFCCFF"/>
                </a:solidFill>
                <a:latin typeface="Felix Titling" pitchFamily="82" charset="0"/>
                <a:ea typeface="華康粗明體" pitchFamily="49" charset="-120"/>
                <a:cs typeface="Andalus" pitchFamily="18" charset="-78"/>
              </a:rPr>
              <a:t>耶穌基督</a:t>
            </a:r>
            <a:endParaRPr lang="zh-TW" altLang="en-US" sz="2200">
              <a:solidFill>
                <a:srgbClr val="FFCCFF"/>
              </a:solidFill>
              <a:latin typeface="FMBindumathi"/>
              <a:ea typeface="華康粗明體" pitchFamily="49" charset="-120"/>
              <a:cs typeface="Andalus" pitchFamily="18" charset="-78"/>
            </a:endParaRPr>
          </a:p>
          <a:p>
            <a:pPr algn="just"/>
            <a:endParaRPr lang="zh-TW" altLang="en-US" sz="2200" b="1">
              <a:latin typeface="FMBindumathi"/>
              <a:ea typeface="華康中黑體" pitchFamily="49" charset="-120"/>
              <a:cs typeface="Andalus" pitchFamily="18" charset="-78"/>
            </a:endParaRPr>
          </a:p>
          <a:p>
            <a:pPr algn="just"/>
            <a:r>
              <a:rPr lang="en-US" altLang="zh-TW" sz="2200" b="1">
                <a:latin typeface="Eras Medium ITC" pitchFamily="34" charset="0"/>
                <a:ea typeface="華康中黑體" pitchFamily="49" charset="-120"/>
                <a:cs typeface="Andalus" pitchFamily="18" charset="-78"/>
              </a:rPr>
              <a:t>BOOK  OF  GOSPELS 	</a:t>
            </a:r>
            <a:r>
              <a:rPr lang="en-US" altLang="zh-TW" sz="2200" b="1">
                <a:latin typeface="FMBindumathi"/>
                <a:ea typeface="華康中黑體" pitchFamily="49" charset="-120"/>
                <a:cs typeface="Andalus" pitchFamily="18" charset="-78"/>
              </a:rPr>
              <a:t>- </a:t>
            </a:r>
            <a:r>
              <a:rPr lang="en-US" altLang="zh-TW" sz="2200" b="1">
                <a:solidFill>
                  <a:srgbClr val="FFFF66"/>
                </a:solidFill>
                <a:latin typeface="Eras Medium ITC" pitchFamily="34" charset="0"/>
                <a:ea typeface="華康中黑體" pitchFamily="49" charset="-120"/>
                <a:cs typeface="Andalus" pitchFamily="18" charset="-78"/>
              </a:rPr>
              <a:t>LITURGY  OF  THE  WORD</a:t>
            </a:r>
          </a:p>
          <a:p>
            <a:pPr algn="just"/>
            <a:r>
              <a:rPr lang="zh-TW" altLang="en-US" sz="2200" b="1">
                <a:latin typeface="Eras Medium ITC" pitchFamily="34" charset="0"/>
                <a:ea typeface="華康中黑體" pitchFamily="49" charset="-120"/>
                <a:cs typeface="Andalus" pitchFamily="18" charset="-78"/>
              </a:rPr>
              <a:t>            福音書</a:t>
            </a:r>
            <a:r>
              <a:rPr lang="zh-TW" altLang="en-US" sz="2200" b="1">
                <a:solidFill>
                  <a:srgbClr val="FFFF66"/>
                </a:solidFill>
                <a:latin typeface="Eras Medium ITC" pitchFamily="34" charset="0"/>
                <a:ea typeface="華康中黑體" pitchFamily="49" charset="-120"/>
                <a:cs typeface="Andalus" pitchFamily="18" charset="-78"/>
              </a:rPr>
              <a:t>                                      </a:t>
            </a:r>
            <a:r>
              <a:rPr lang="zh-TW" altLang="en-US" sz="2200">
                <a:solidFill>
                  <a:srgbClr val="FFFF66"/>
                </a:solidFill>
                <a:latin typeface="Eras Medium ITC" pitchFamily="34" charset="0"/>
                <a:ea typeface="華康粗明體" pitchFamily="49" charset="-120"/>
                <a:cs typeface="Andalus" pitchFamily="18" charset="-78"/>
              </a:rPr>
              <a:t>聖道禮儀</a:t>
            </a:r>
          </a:p>
          <a:p>
            <a:pPr algn="just"/>
            <a:endParaRPr lang="zh-TW" altLang="en-US" sz="2200" b="1">
              <a:latin typeface="FMBindumathi"/>
              <a:ea typeface="華康中黑體" pitchFamily="49" charset="-120"/>
              <a:cs typeface="Andalus" pitchFamily="18" charset="-78"/>
            </a:endParaRPr>
          </a:p>
          <a:p>
            <a:pPr algn="just"/>
            <a:r>
              <a:rPr lang="en-US" altLang="zh-TW" sz="2200" b="1">
                <a:latin typeface="Eras Medium ITC" pitchFamily="34" charset="0"/>
                <a:ea typeface="華康中黑體" pitchFamily="49" charset="-120"/>
                <a:cs typeface="Andalus" pitchFamily="18" charset="-78"/>
              </a:rPr>
              <a:t>PRESIDING  CELEBRANT </a:t>
            </a:r>
            <a:r>
              <a:rPr lang="en-US" altLang="zh-TW" sz="2200" b="1">
                <a:latin typeface="FMBindumathi"/>
                <a:ea typeface="華康中黑體" pitchFamily="49" charset="-120"/>
                <a:cs typeface="Andalus" pitchFamily="18" charset="-78"/>
              </a:rPr>
              <a:t>- </a:t>
            </a:r>
            <a:r>
              <a:rPr lang="en-US" altLang="zh-TW" sz="2200" b="1">
                <a:solidFill>
                  <a:srgbClr val="FFFF66"/>
                </a:solidFill>
                <a:latin typeface="Eras Medium ITC" pitchFamily="34" charset="0"/>
                <a:ea typeface="華康中黑體" pitchFamily="49" charset="-120"/>
                <a:cs typeface="Andalus" pitchFamily="18" charset="-78"/>
              </a:rPr>
              <a:t>LITURGY  OF  THE </a:t>
            </a:r>
            <a:r>
              <a:rPr lang="zh-TW" altLang="en-US" sz="2200" b="1">
                <a:solidFill>
                  <a:srgbClr val="FFFF66"/>
                </a:solidFill>
                <a:latin typeface="Eras Medium ITC" pitchFamily="34" charset="0"/>
                <a:ea typeface="華康中黑體" pitchFamily="49" charset="-120"/>
                <a:cs typeface="Andalus" pitchFamily="18" charset="-78"/>
              </a:rPr>
              <a:t> </a:t>
            </a:r>
            <a:r>
              <a:rPr lang="en-US" altLang="zh-TW" sz="2200" b="1">
                <a:solidFill>
                  <a:srgbClr val="FFFF66"/>
                </a:solidFill>
                <a:latin typeface="Eras Medium ITC" pitchFamily="34" charset="0"/>
                <a:ea typeface="華康中黑體" pitchFamily="49" charset="-120"/>
                <a:cs typeface="Andalus" pitchFamily="18" charset="-78"/>
              </a:rPr>
              <a:t>EUCHARIST</a:t>
            </a:r>
          </a:p>
          <a:p>
            <a:pPr algn="just"/>
            <a:r>
              <a:rPr lang="zh-TW" altLang="en-US" sz="2200" b="1">
                <a:latin typeface="Eras Medium ITC" pitchFamily="34" charset="0"/>
                <a:ea typeface="華康中黑體" pitchFamily="49" charset="-120"/>
                <a:cs typeface="Andalus" pitchFamily="18" charset="-78"/>
              </a:rPr>
              <a:t>              主禮                                        </a:t>
            </a:r>
            <a:r>
              <a:rPr lang="zh-TW" altLang="en-US" sz="2200">
                <a:solidFill>
                  <a:srgbClr val="FFFF66"/>
                </a:solidFill>
                <a:latin typeface="Eras Medium ITC" pitchFamily="34" charset="0"/>
                <a:ea typeface="華康粗明體" pitchFamily="49" charset="-120"/>
                <a:cs typeface="Andalus" pitchFamily="18" charset="-78"/>
              </a:rPr>
              <a:t>聖祭禮儀</a:t>
            </a:r>
          </a:p>
        </p:txBody>
      </p:sp>
      <p:pic>
        <p:nvPicPr>
          <p:cNvPr id="6" name="Picture 5" descr="chalice and paten.jpg"/>
          <p:cNvPicPr>
            <a:picLocks noChangeAspect="1"/>
          </p:cNvPicPr>
          <p:nvPr>
            <p:custDataLst>
              <p:tags r:id="rId4"/>
            </p:custDataLst>
          </p:nvPr>
        </p:nvPicPr>
        <p:blipFill>
          <a:blip r:embed="rId7" cstate="email"/>
          <a:stretch>
            <a:fillRect/>
          </a:stretch>
        </p:blipFill>
        <p:spPr>
          <a:xfrm>
            <a:off x="7309105" y="4718305"/>
            <a:ext cx="1453895" cy="145389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pic>
        <p:nvPicPr>
          <p:cNvPr id="7" name="Picture 6" descr="Bible.jpg"/>
          <p:cNvPicPr>
            <a:picLocks noChangeAspect="1"/>
          </p:cNvPicPr>
          <p:nvPr>
            <p:custDataLst>
              <p:tags r:id="rId5"/>
            </p:custDataLst>
          </p:nvPr>
        </p:nvPicPr>
        <p:blipFill>
          <a:blip r:embed="rId8" cstate="email"/>
          <a:stretch>
            <a:fillRect/>
          </a:stretch>
        </p:blipFill>
        <p:spPr>
          <a:xfrm>
            <a:off x="7309105" y="3429000"/>
            <a:ext cx="1416450" cy="1228328"/>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grpId="0" nodeType="withEffect">
                                  <p:stCondLst>
                                    <p:cond delay="0"/>
                                  </p:stCondLst>
                                  <p:childTnLst>
                                    <p:set>
                                      <p:cBhvr>
                                        <p:cTn id="6" dur="1" fill="hold">
                                          <p:stCondLst>
                                            <p:cond delay="0"/>
                                          </p:stCondLst>
                                        </p:cTn>
                                        <p:tgtEl>
                                          <p:spTgt spid="2064"/>
                                        </p:tgtEl>
                                        <p:attrNameLst>
                                          <p:attrName>style.visibility</p:attrName>
                                        </p:attrNameLst>
                                      </p:cBhvr>
                                      <p:to>
                                        <p:strVal val="visible"/>
                                      </p:to>
                                    </p:set>
                                    <p:anim calcmode="lin" valueType="num">
                                      <p:cBhvr>
                                        <p:cTn id="7" dur="5000" fill="hold"/>
                                        <p:tgtEl>
                                          <p:spTgt spid="2064"/>
                                        </p:tgtEl>
                                        <p:attrNameLst>
                                          <p:attrName>ppt_w</p:attrName>
                                        </p:attrNameLst>
                                      </p:cBhvr>
                                      <p:tavLst>
                                        <p:tav tm="0">
                                          <p:val>
                                            <p:strVal val="#ppt_w*0.70"/>
                                          </p:val>
                                        </p:tav>
                                        <p:tav tm="100000">
                                          <p:val>
                                            <p:strVal val="#ppt_w"/>
                                          </p:val>
                                        </p:tav>
                                      </p:tavLst>
                                    </p:anim>
                                    <p:anim calcmode="lin" valueType="num">
                                      <p:cBhvr>
                                        <p:cTn id="8" dur="5000" fill="hold"/>
                                        <p:tgtEl>
                                          <p:spTgt spid="2064"/>
                                        </p:tgtEl>
                                        <p:attrNameLst>
                                          <p:attrName>ppt_h</p:attrName>
                                        </p:attrNameLst>
                                      </p:cBhvr>
                                      <p:tavLst>
                                        <p:tav tm="0">
                                          <p:val>
                                            <p:strVal val="#ppt_h"/>
                                          </p:val>
                                        </p:tav>
                                        <p:tav tm="100000">
                                          <p:val>
                                            <p:strVal val="#ppt_h"/>
                                          </p:val>
                                        </p:tav>
                                      </p:tavLst>
                                    </p:anim>
                                    <p:animEffect transition="in" filter="fade">
                                      <p:cBhvr>
                                        <p:cTn id="9" dur="5000"/>
                                        <p:tgtEl>
                                          <p:spTgt spid="2064"/>
                                        </p:tgtEl>
                                      </p:cBhvr>
                                    </p:animEffect>
                                  </p:childTnLst>
                                </p:cTn>
                              </p:par>
                            </p:childTnLst>
                          </p:cTn>
                        </p:par>
                        <p:par>
                          <p:cTn id="10" fill="hold" nodeType="afterGroup">
                            <p:stCondLst>
                              <p:cond delay="5000"/>
                            </p:stCondLst>
                            <p:childTnLst>
                              <p:par>
                                <p:cTn id="11" presetID="35" presetClass="entr" presetSubtype="0" fill="hold" grpId="0" nodeType="after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fade">
                                      <p:cBhvr>
                                        <p:cTn id="13" dur="2000"/>
                                        <p:tgtEl>
                                          <p:spTgt spid="4"/>
                                        </p:tgtEl>
                                      </p:cBhvr>
                                    </p:animEffect>
                                    <p:anim calcmode="lin" valueType="num">
                                      <p:cBhvr>
                                        <p:cTn id="14" dur="2000" fill="hold"/>
                                        <p:tgtEl>
                                          <p:spTgt spid="4"/>
                                        </p:tgtEl>
                                        <p:attrNameLst>
                                          <p:attrName>style.rotation</p:attrName>
                                        </p:attrNameLst>
                                      </p:cBhvr>
                                      <p:tavLst>
                                        <p:tav tm="0">
                                          <p:val>
                                            <p:fltVal val="720"/>
                                          </p:val>
                                        </p:tav>
                                        <p:tav tm="100000">
                                          <p:val>
                                            <p:fltVal val="0"/>
                                          </p:val>
                                        </p:tav>
                                      </p:tavLst>
                                    </p:anim>
                                    <p:anim calcmode="lin" valueType="num">
                                      <p:cBhvr>
                                        <p:cTn id="15" dur="2000" fill="hold"/>
                                        <p:tgtEl>
                                          <p:spTgt spid="4"/>
                                        </p:tgtEl>
                                        <p:attrNameLst>
                                          <p:attrName>ppt_h</p:attrName>
                                        </p:attrNameLst>
                                      </p:cBhvr>
                                      <p:tavLst>
                                        <p:tav tm="0">
                                          <p:val>
                                            <p:fltVal val="0"/>
                                          </p:val>
                                        </p:tav>
                                        <p:tav tm="100000">
                                          <p:val>
                                            <p:strVal val="#ppt_h"/>
                                          </p:val>
                                        </p:tav>
                                      </p:tavLst>
                                    </p:anim>
                                    <p:anim calcmode="lin" valueType="num">
                                      <p:cBhvr>
                                        <p:cTn id="16" dur="2000" fill="hold"/>
                                        <p:tgtEl>
                                          <p:spTgt spid="4"/>
                                        </p:tgtEl>
                                        <p:attrNameLst>
                                          <p:attrName>ppt_w</p:attrName>
                                        </p:attrNameLst>
                                      </p:cBhvr>
                                      <p:tavLst>
                                        <p:tav tm="0">
                                          <p:val>
                                            <p:fltVal val="0"/>
                                          </p:val>
                                        </p:tav>
                                        <p:tav tm="100000">
                                          <p:val>
                                            <p:strVal val="#ppt_w"/>
                                          </p:val>
                                        </p:tav>
                                      </p:tavLst>
                                    </p:anim>
                                  </p:childTnLst>
                                </p:cTn>
                              </p:par>
                            </p:childTnLst>
                          </p:cTn>
                        </p:par>
                        <p:par>
                          <p:cTn id="17" fill="hold" nodeType="afterGroup">
                            <p:stCondLst>
                              <p:cond delay="7000"/>
                            </p:stCondLst>
                            <p:childTnLst>
                              <p:par>
                                <p:cTn id="18" presetID="39" presetClass="entr" presetSubtype="0" accel="100000" fill="hold" nodeType="afterEffect">
                                  <p:stCondLst>
                                    <p:cond delay="0"/>
                                  </p:stCondLst>
                                  <p:childTnLst>
                                    <p:set>
                                      <p:cBhvr>
                                        <p:cTn id="19" dur="1" fill="hold">
                                          <p:stCondLst>
                                            <p:cond delay="0"/>
                                          </p:stCondLst>
                                        </p:cTn>
                                        <p:tgtEl>
                                          <p:spTgt spid="7"/>
                                        </p:tgtEl>
                                        <p:attrNameLst>
                                          <p:attrName>style.visibility</p:attrName>
                                        </p:attrNameLst>
                                      </p:cBhvr>
                                      <p:to>
                                        <p:strVal val="visible"/>
                                      </p:to>
                                    </p:set>
                                    <p:anim calcmode="lin" valueType="num">
                                      <p:cBhvr>
                                        <p:cTn id="20" dur="5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21" dur="5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22" dur="5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23" dur="5000" fill="hold"/>
                                        <p:tgtEl>
                                          <p:spTgt spid="7"/>
                                        </p:tgtEl>
                                        <p:attrNameLst>
                                          <p:attrName>ppt_y</p:attrName>
                                        </p:attrNameLst>
                                      </p:cBhvr>
                                      <p:tavLst>
                                        <p:tav tm="0">
                                          <p:val>
                                            <p:strVal val="#ppt_y"/>
                                          </p:val>
                                        </p:tav>
                                        <p:tav tm="100000">
                                          <p:val>
                                            <p:strVal val="#ppt_y"/>
                                          </p:val>
                                        </p:tav>
                                      </p:tavLst>
                                    </p:anim>
                                  </p:childTnLst>
                                </p:cTn>
                              </p:par>
                              <p:par>
                                <p:cTn id="24" presetID="39" presetClass="entr" presetSubtype="0" accel="100000" fill="hold" nodeType="withEffect">
                                  <p:stCondLst>
                                    <p:cond delay="0"/>
                                  </p:stCondLst>
                                  <p:childTnLst>
                                    <p:set>
                                      <p:cBhvr>
                                        <p:cTn id="25" dur="1" fill="hold">
                                          <p:stCondLst>
                                            <p:cond delay="0"/>
                                          </p:stCondLst>
                                        </p:cTn>
                                        <p:tgtEl>
                                          <p:spTgt spid="6"/>
                                        </p:tgtEl>
                                        <p:attrNameLst>
                                          <p:attrName>style.visibility</p:attrName>
                                        </p:attrNameLst>
                                      </p:cBhvr>
                                      <p:to>
                                        <p:strVal val="visible"/>
                                      </p:to>
                                    </p:set>
                                    <p:anim calcmode="lin" valueType="num">
                                      <p:cBhvr>
                                        <p:cTn id="26" dur="5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7" dur="5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8" dur="5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29" dur="5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64" grpId="0" animBg="1"/>
      <p:bldP spid="4"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ctrTitle"/>
            <p:custDataLst>
              <p:tags r:id="rId2"/>
            </p:custDataLst>
          </p:nvPr>
        </p:nvSpPr>
        <p:spPr/>
        <p:txBody>
          <a:bodyPr/>
          <a:lstStyle/>
          <a:p>
            <a:pPr eaLnBrk="1" hangingPunct="1"/>
            <a:endParaRPr lang="zh-TW" altLang="zh-TW" smtClean="0"/>
          </a:p>
        </p:txBody>
      </p:sp>
      <p:sp>
        <p:nvSpPr>
          <p:cNvPr id="36867"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Sign of the Cross</a:t>
            </a:r>
            <a:r>
              <a:rPr lang="zh-TW" altLang="en-US" sz="4000" b="1">
                <a:latin typeface="Baskerville Old Face" pitchFamily="18" charset="0"/>
              </a:rPr>
              <a:t>          </a:t>
            </a:r>
            <a:r>
              <a:rPr lang="zh-TW" altLang="en-US" sz="4000" b="1">
                <a:latin typeface="Baskerville Old Face" pitchFamily="18" charset="0"/>
                <a:ea typeface="華康中黑體" pitchFamily="49" charset="-120"/>
              </a:rPr>
              <a:t>十字聖號</a:t>
            </a:r>
            <a:endParaRPr lang="zh-TW" altLang="en-US" sz="4000" b="1">
              <a:latin typeface="Baskerville Old Face" pitchFamily="18" charset="0"/>
            </a:endParaRPr>
          </a:p>
        </p:txBody>
      </p:sp>
      <p:sp>
        <p:nvSpPr>
          <p:cNvPr id="36870" name="TextBox 7"/>
          <p:cNvSpPr txBox="1">
            <a:spLocks noChangeArrowheads="1"/>
          </p:cNvSpPr>
          <p:nvPr>
            <p:custDataLst>
              <p:tags r:id="rId6"/>
            </p:custDataLst>
          </p:nvPr>
        </p:nvSpPr>
        <p:spPr bwMode="auto">
          <a:xfrm>
            <a:off x="304800" y="990600"/>
            <a:ext cx="5029200" cy="4832350"/>
          </a:xfrm>
          <a:prstGeom prst="rect">
            <a:avLst/>
          </a:prstGeom>
          <a:noFill/>
          <a:ln w="9525">
            <a:noFill/>
            <a:miter lim="800000"/>
            <a:headEnd/>
            <a:tailEnd/>
          </a:ln>
        </p:spPr>
        <p:txBody>
          <a:bodyPr>
            <a:spAutoFit/>
          </a:bodyPr>
          <a:lstStyle/>
          <a:p>
            <a:pPr marL="266700" indent="-266700"/>
            <a:r>
              <a:rPr lang="en-US" altLang="zh-TW" sz="3200">
                <a:solidFill>
                  <a:srgbClr val="FF0000"/>
                </a:solidFill>
                <a:latin typeface="Britannic Bold" pitchFamily="34" charset="0"/>
              </a:rPr>
              <a:t>What does the Sign of the Cross mean?</a:t>
            </a:r>
          </a:p>
          <a:p>
            <a:pPr marL="266700" indent="-266700"/>
            <a:endParaRPr lang="en-US" altLang="zh-TW" sz="1000">
              <a:latin typeface="Britannic Bold" pitchFamily="34" charset="0"/>
            </a:endParaRPr>
          </a:p>
          <a:p>
            <a:pPr marL="266700" indent="-266700"/>
            <a:r>
              <a:rPr lang="en-US" altLang="zh-TW" sz="3200">
                <a:latin typeface="Britannic Bold" pitchFamily="34" charset="0"/>
              </a:rPr>
              <a:t>Does it have any Biblical foundation?</a:t>
            </a:r>
          </a:p>
          <a:p>
            <a:pPr marL="266700" indent="-266700"/>
            <a:endParaRPr lang="en-US" altLang="zh-TW" sz="1000">
              <a:latin typeface="Britannic Bold" pitchFamily="34" charset="0"/>
            </a:endParaRPr>
          </a:p>
          <a:p>
            <a:pPr marL="266700" indent="-266700"/>
            <a:r>
              <a:rPr lang="en-US" altLang="zh-TW" sz="3200">
                <a:solidFill>
                  <a:srgbClr val="FF0000"/>
                </a:solidFill>
                <a:latin typeface="Britannic Bold" pitchFamily="34" charset="0"/>
              </a:rPr>
              <a:t>How do we teach our children the meaning of the Sign of the Cross?</a:t>
            </a:r>
          </a:p>
          <a:p>
            <a:pPr marL="266700" indent="-266700"/>
            <a:endParaRPr lang="en-US" altLang="zh-TW" sz="3200">
              <a:latin typeface="Britannic Bold" pitchFamily="34" charset="0"/>
            </a:endParaRPr>
          </a:p>
          <a:p>
            <a:pPr marL="266700" indent="-266700"/>
            <a:endParaRPr lang="en-US" altLang="zh-TW" sz="3200">
              <a:latin typeface="Britannic Bold" pitchFamily="34" charset="0"/>
            </a:endParaRPr>
          </a:p>
        </p:txBody>
      </p:sp>
      <p:pic>
        <p:nvPicPr>
          <p:cNvPr id="10" name="Picture 9" descr="Sign%20of%20the%20Cross"/>
          <p:cNvPicPr>
            <a:picLocks noChangeAspect="1" noChangeArrowheads="1"/>
          </p:cNvPicPr>
          <p:nvPr>
            <p:custDataLst>
              <p:tags r:id="rId7"/>
            </p:custDataLst>
          </p:nvPr>
        </p:nvPicPr>
        <p:blipFill>
          <a:blip r:embed="rId10" cstate="email"/>
          <a:srcRect/>
          <a:stretch>
            <a:fillRect/>
          </a:stretch>
        </p:blipFill>
        <p:spPr>
          <a:xfrm>
            <a:off x="5715000" y="3581400"/>
            <a:ext cx="2758749" cy="2971800"/>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9" name="文字方塊 8"/>
          <p:cNvSpPr txBox="1">
            <a:spLocks noChangeArrowheads="1"/>
          </p:cNvSpPr>
          <p:nvPr/>
        </p:nvSpPr>
        <p:spPr bwMode="auto">
          <a:xfrm>
            <a:off x="5029200" y="1447800"/>
            <a:ext cx="3962400" cy="2124075"/>
          </a:xfrm>
          <a:prstGeom prst="rect">
            <a:avLst/>
          </a:prstGeom>
          <a:noFill/>
          <a:ln w="9525">
            <a:noFill/>
            <a:miter lim="800000"/>
            <a:headEnd/>
            <a:tailEnd/>
          </a:ln>
        </p:spPr>
        <p:txBody>
          <a:bodyPr>
            <a:spAutoFit/>
          </a:bodyPr>
          <a:lstStyle/>
          <a:p>
            <a:r>
              <a:rPr lang="zh-TW" altLang="en-US" sz="2800">
                <a:solidFill>
                  <a:srgbClr val="FF0000"/>
                </a:solidFill>
                <a:ea typeface="華康中黑體" pitchFamily="49" charset="-120"/>
              </a:rPr>
              <a:t>十字聖號有什麼意義？</a:t>
            </a:r>
            <a:endParaRPr lang="en-US" altLang="zh-TW" sz="2800">
              <a:solidFill>
                <a:srgbClr val="FF0000"/>
              </a:solidFill>
              <a:ea typeface="華康中黑體" pitchFamily="49" charset="-120"/>
            </a:endParaRPr>
          </a:p>
          <a:p>
            <a:pPr>
              <a:spcBef>
                <a:spcPts val="1200"/>
              </a:spcBef>
            </a:pPr>
            <a:r>
              <a:rPr lang="zh-TW" altLang="en-US" sz="2800">
                <a:ea typeface="華康中黑體" pitchFamily="49" charset="-120"/>
              </a:rPr>
              <a:t>它有什麼聖經基礎？</a:t>
            </a:r>
            <a:endParaRPr lang="en-US" altLang="zh-TW" sz="2800">
              <a:ea typeface="華康中黑體" pitchFamily="49" charset="-120"/>
            </a:endParaRPr>
          </a:p>
          <a:p>
            <a:pPr>
              <a:spcBef>
                <a:spcPts val="1200"/>
              </a:spcBef>
            </a:pPr>
            <a:r>
              <a:rPr lang="zh-TW" altLang="en-US" sz="2800">
                <a:solidFill>
                  <a:srgbClr val="FF0000"/>
                </a:solidFill>
                <a:ea typeface="華康中黑體" pitchFamily="49" charset="-120"/>
              </a:rPr>
              <a:t>我們怎樣教導孩子十字聖號的意義？</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2" presetClass="entr" presetSubtype="2"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 calcmode="lin" valueType="num">
                                      <p:cBhvr additive="base">
                                        <p:cTn id="17" dur="500" fill="hold"/>
                                        <p:tgtEl>
                                          <p:spTgt spid="9"/>
                                        </p:tgtEl>
                                        <p:attrNameLst>
                                          <p:attrName>ppt_x</p:attrName>
                                        </p:attrNameLst>
                                      </p:cBhvr>
                                      <p:tavLst>
                                        <p:tav tm="0">
                                          <p:val>
                                            <p:strVal val="1+#ppt_w/2"/>
                                          </p:val>
                                        </p:tav>
                                        <p:tav tm="100000">
                                          <p:val>
                                            <p:strVal val="#ppt_x"/>
                                          </p:val>
                                        </p:tav>
                                      </p:tavLst>
                                    </p:anim>
                                    <p:anim calcmode="lin" valueType="num">
                                      <p:cBhvr additive="base">
                                        <p:cTn id="18" dur="500" fill="hold"/>
                                        <p:tgtEl>
                                          <p:spTgt spid="9"/>
                                        </p:tgtEl>
                                        <p:attrNameLst>
                                          <p:attrName>ppt_y</p:attrName>
                                        </p:attrNameLst>
                                      </p:cBhvr>
                                      <p:tavLst>
                                        <p:tav tm="0">
                                          <p:val>
                                            <p:strVal val="#ppt_y"/>
                                          </p:val>
                                        </p:tav>
                                        <p:tav tm="100000">
                                          <p:val>
                                            <p:strVal val="#ppt_y"/>
                                          </p:val>
                                        </p:tav>
                                      </p:tavLst>
                                    </p:anim>
                                  </p:childTnLst>
                                </p:cTn>
                              </p:par>
                            </p:childTnLst>
                          </p:cTn>
                        </p:par>
                        <p:par>
                          <p:cTn id="19" fill="hold" nodeType="afterGroup">
                            <p:stCondLst>
                              <p:cond delay="4000"/>
                            </p:stCondLst>
                            <p:childTnLst>
                              <p:par>
                                <p:cTn id="20" presetID="45" presetClass="entr" presetSubtype="0" fill="hold" nodeType="afterEffect">
                                  <p:stCondLst>
                                    <p:cond delay="0"/>
                                  </p:stCondLst>
                                  <p:iterate type="lt">
                                    <p:tmPct val="10000"/>
                                  </p:iterate>
                                  <p:childTnLst>
                                    <p:set>
                                      <p:cBhvr>
                                        <p:cTn id="21" dur="1" fill="hold">
                                          <p:stCondLst>
                                            <p:cond delay="0"/>
                                          </p:stCondLst>
                                        </p:cTn>
                                        <p:tgtEl>
                                          <p:spTgt spid="10"/>
                                        </p:tgtEl>
                                        <p:attrNameLst>
                                          <p:attrName>style.visibility</p:attrName>
                                        </p:attrNameLst>
                                      </p:cBhvr>
                                      <p:to>
                                        <p:strVal val="visible"/>
                                      </p:to>
                                    </p:set>
                                    <p:animEffect transition="in" filter="fade">
                                      <p:cBhvr>
                                        <p:cTn id="22" dur="5000"/>
                                        <p:tgtEl>
                                          <p:spTgt spid="10"/>
                                        </p:tgtEl>
                                      </p:cBhvr>
                                    </p:animEffect>
                                    <p:anim calcmode="lin" valueType="num">
                                      <p:cBhvr>
                                        <p:cTn id="23" dur="5000" fill="hold"/>
                                        <p:tgtEl>
                                          <p:spTgt spid="10"/>
                                        </p:tgtEl>
                                        <p:attrNameLst>
                                          <p:attrName>ppt_w</p:attrName>
                                        </p:attrNameLst>
                                      </p:cBhvr>
                                      <p:tavLst>
                                        <p:tav tm="0" fmla="#ppt_w*sin(2.5*pi*$)">
                                          <p:val>
                                            <p:fltVal val="0"/>
                                          </p:val>
                                        </p:tav>
                                        <p:tav tm="100000">
                                          <p:val>
                                            <p:fltVal val="1"/>
                                          </p:val>
                                        </p:tav>
                                      </p:tavLst>
                                    </p:anim>
                                    <p:anim calcmode="lin" valueType="num">
                                      <p:cBhvr>
                                        <p:cTn id="24" dur="5000" fill="hold"/>
                                        <p:tgtEl>
                                          <p:spTgt spid="10"/>
                                        </p:tgtEl>
                                        <p:attrNameLst>
                                          <p:attrName>ppt_h</p:attrName>
                                        </p:attrNameLst>
                                      </p:cBhvr>
                                      <p:tavLst>
                                        <p:tav tm="0">
                                          <p:val>
                                            <p:strVal val="#ppt_h"/>
                                          </p:val>
                                        </p:tav>
                                        <p:tav tm="100000">
                                          <p:val>
                                            <p:strVal val="#ppt_h"/>
                                          </p:val>
                                        </p:tav>
                                      </p:tavLst>
                                    </p:anim>
                                  </p:childTnLst>
                                </p:cTn>
                              </p:par>
                              <p:par>
                                <p:cTn id="25" presetID="22" presetClass="entr" presetSubtype="4" fill="hold" nodeType="withEffect">
                                  <p:stCondLst>
                                    <p:cond delay="0"/>
                                  </p:stCondLst>
                                  <p:iterate type="lt">
                                    <p:tmPct val="0"/>
                                  </p:iterate>
                                  <p:childTnLst>
                                    <p:set>
                                      <p:cBhvr>
                                        <p:cTn id="26" dur="1" fill="hold">
                                          <p:stCondLst>
                                            <p:cond delay="0"/>
                                          </p:stCondLst>
                                        </p:cTn>
                                        <p:tgtEl>
                                          <p:spTgt spid="10"/>
                                        </p:tgtEl>
                                        <p:attrNameLst>
                                          <p:attrName>style.visibility</p:attrName>
                                        </p:attrNameLst>
                                      </p:cBhvr>
                                      <p:to>
                                        <p:strVal val="visible"/>
                                      </p:to>
                                    </p:set>
                                    <p:animEffect transition="in" filter="wipe(down)">
                                      <p:cBhvr>
                                        <p:cTn id="2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8" name="Rectangle 6"/>
          <p:cNvSpPr>
            <a:spLocks noChangeArrowheads="1"/>
          </p:cNvSpPr>
          <p:nvPr>
            <p:custDataLst>
              <p:tags r:id="rId2"/>
            </p:custDataLst>
          </p:nvPr>
        </p:nvSpPr>
        <p:spPr bwMode="auto">
          <a:xfrm>
            <a:off x="152400" y="1419225"/>
            <a:ext cx="6096000" cy="4678363"/>
          </a:xfrm>
          <a:prstGeom prst="rect">
            <a:avLst/>
          </a:prstGeom>
          <a:noFill/>
          <a:ln w="9525">
            <a:noFill/>
            <a:miter lim="800000"/>
            <a:headEnd/>
            <a:tailEnd/>
          </a:ln>
        </p:spPr>
        <p:txBody>
          <a:bodyPr>
            <a:spAutoFit/>
          </a:bodyPr>
          <a:lstStyle/>
          <a:p>
            <a:pPr>
              <a:spcBef>
                <a:spcPct val="50000"/>
              </a:spcBef>
            </a:pPr>
            <a:r>
              <a:rPr lang="en-US" altLang="zh-TW" sz="2000" b="1" u="sng">
                <a:solidFill>
                  <a:srgbClr val="0000FF"/>
                </a:solidFill>
                <a:latin typeface="Arial" pitchFamily="34" charset="0"/>
                <a:ea typeface="新細明體" pitchFamily="18" charset="-120"/>
              </a:rPr>
              <a:t>Historical information</a:t>
            </a:r>
          </a:p>
          <a:p>
            <a:pPr>
              <a:spcBef>
                <a:spcPct val="50000"/>
              </a:spcBef>
            </a:pPr>
            <a:r>
              <a:rPr lang="en-US" altLang="zh-TW" sz="2000" b="1">
                <a:solidFill>
                  <a:srgbClr val="0000FF"/>
                </a:solidFill>
                <a:latin typeface="Arial" pitchFamily="34" charset="0"/>
                <a:ea typeface="新細明體" pitchFamily="18" charset="-120"/>
              </a:rPr>
              <a:t>The sign of the Cross certainly is an ancient Christian symbol and gesture. But it was only by the fourth century that it became a ritual gesture and a symbol during the celebration of the sacraments. In fact, it is attested in the Roman liturgy as late as the </a:t>
            </a:r>
          </a:p>
          <a:p>
            <a:r>
              <a:rPr lang="en-US" altLang="zh-TW" sz="2000" b="1">
                <a:solidFill>
                  <a:srgbClr val="0000FF"/>
                </a:solidFill>
                <a:latin typeface="Arial" pitchFamily="34" charset="0"/>
                <a:ea typeface="新細明體" pitchFamily="18" charset="-120"/>
              </a:rPr>
              <a:t>medieval introduction</a:t>
            </a:r>
          </a:p>
          <a:p>
            <a:r>
              <a:rPr lang="en-US" altLang="zh-TW" sz="2000" b="1">
                <a:solidFill>
                  <a:srgbClr val="0000FF"/>
                </a:solidFill>
                <a:latin typeface="Arial" pitchFamily="34" charset="0"/>
                <a:ea typeface="新細明體" pitchFamily="18" charset="-120"/>
              </a:rPr>
              <a:t>of the prayers at the foot </a:t>
            </a:r>
          </a:p>
          <a:p>
            <a:r>
              <a:rPr lang="en-US" altLang="zh-TW" sz="2000" b="1">
                <a:solidFill>
                  <a:srgbClr val="0000FF"/>
                </a:solidFill>
                <a:latin typeface="Arial" pitchFamily="34" charset="0"/>
                <a:ea typeface="新細明體" pitchFamily="18" charset="-120"/>
              </a:rPr>
              <a:t>of the altar. At that stage</a:t>
            </a:r>
          </a:p>
          <a:p>
            <a:r>
              <a:rPr lang="en-US" altLang="zh-TW" sz="2000" b="1">
                <a:solidFill>
                  <a:srgbClr val="0000FF"/>
                </a:solidFill>
                <a:latin typeface="Arial" pitchFamily="34" charset="0"/>
                <a:ea typeface="新細明體" pitchFamily="18" charset="-120"/>
              </a:rPr>
              <a:t>the Amen was said not by</a:t>
            </a:r>
          </a:p>
          <a:p>
            <a:r>
              <a:rPr lang="en-US" altLang="zh-TW" sz="2000" b="1">
                <a:solidFill>
                  <a:srgbClr val="0000FF"/>
                </a:solidFill>
                <a:latin typeface="Arial" pitchFamily="34" charset="0"/>
                <a:ea typeface="新細明體" pitchFamily="18" charset="-120"/>
              </a:rPr>
              <a:t>the congregation, but by </a:t>
            </a:r>
          </a:p>
          <a:p>
            <a:r>
              <a:rPr lang="en-US" altLang="zh-TW" sz="2000" b="1">
                <a:solidFill>
                  <a:srgbClr val="0000FF"/>
                </a:solidFill>
                <a:latin typeface="Arial" pitchFamily="34" charset="0"/>
                <a:ea typeface="新細明體" pitchFamily="18" charset="-120"/>
              </a:rPr>
              <a:t>the priest himself. </a:t>
            </a:r>
          </a:p>
          <a:p>
            <a:r>
              <a:rPr lang="en-US" altLang="zh-TW" b="1">
                <a:solidFill>
                  <a:srgbClr val="0000FF"/>
                </a:solidFill>
                <a:latin typeface="Arial" pitchFamily="34" charset="0"/>
                <a:ea typeface="新細明體" pitchFamily="18" charset="-120"/>
              </a:rPr>
              <a:t>(Lawrence Johnson, op.cit. )</a:t>
            </a:r>
            <a:endParaRPr lang="en-US" altLang="zh-TW" b="1">
              <a:solidFill>
                <a:srgbClr val="CC3300"/>
              </a:solidFill>
              <a:latin typeface="Arial" pitchFamily="34" charset="0"/>
              <a:ea typeface="新細明體" pitchFamily="18" charset="-120"/>
            </a:endParaRPr>
          </a:p>
        </p:txBody>
      </p:sp>
      <p:sp>
        <p:nvSpPr>
          <p:cNvPr id="38919" name="Rectangle 7"/>
          <p:cNvSpPr>
            <a:spLocks noChangeArrowheads="1"/>
          </p:cNvSpPr>
          <p:nvPr>
            <p:custDataLst>
              <p:tags r:id="rId3"/>
            </p:custDataLst>
          </p:nvPr>
        </p:nvSpPr>
        <p:spPr bwMode="auto">
          <a:xfrm>
            <a:off x="152400" y="990600"/>
            <a:ext cx="6858000" cy="369888"/>
          </a:xfrm>
          <a:prstGeom prst="rect">
            <a:avLst/>
          </a:prstGeom>
          <a:noFill/>
          <a:ln w="9525">
            <a:noFill/>
            <a:miter lim="800000"/>
            <a:headEnd/>
            <a:tailEnd/>
          </a:ln>
          <a:effectLst/>
        </p:spPr>
        <p:txBody>
          <a:bodyPr>
            <a:spAutoFit/>
          </a:bodyPr>
          <a:lstStyle/>
          <a:p>
            <a:pPr fontAlgn="auto">
              <a:spcBef>
                <a:spcPts val="0"/>
              </a:spcBef>
              <a:spcAft>
                <a:spcPts val="0"/>
              </a:spcAft>
              <a:defRPr/>
            </a:pPr>
            <a:r>
              <a:rPr lang="en-US" b="1" dirty="0">
                <a:solidFill>
                  <a:srgbClr val="CC3300"/>
                </a:solidFill>
                <a:effectLst>
                  <a:outerShdw blurRad="38100" dist="38100" dir="2700000" algn="tl">
                    <a:srgbClr val="000000"/>
                  </a:outerShdw>
                </a:effectLst>
                <a:latin typeface="Arial" charset="0"/>
                <a:cs typeface="+mn-cs"/>
              </a:rPr>
              <a:t>SIGN  OF  THE  CROSS  </a:t>
            </a:r>
            <a:r>
              <a:rPr lang="en-US" b="1" dirty="0">
                <a:solidFill>
                  <a:srgbClr val="CC3300"/>
                </a:solidFill>
                <a:latin typeface="Arial" charset="0"/>
                <a:cs typeface="+mn-cs"/>
              </a:rPr>
              <a:t>(GIRM</a:t>
            </a:r>
            <a:r>
              <a:rPr lang="zh-TW" altLang="en-US" dirty="0">
                <a:solidFill>
                  <a:srgbClr val="CC3300"/>
                </a:solidFill>
                <a:latin typeface="Baskerville Old Face" pitchFamily="18" charset="0"/>
                <a:ea typeface="華康中黑體" pitchFamily="49" charset="-120"/>
                <a:cs typeface="+mn-cs"/>
              </a:rPr>
              <a:t>彌撒經書總論</a:t>
            </a:r>
            <a:r>
              <a:rPr lang="en-US" b="1" dirty="0">
                <a:solidFill>
                  <a:srgbClr val="CC3300"/>
                </a:solidFill>
                <a:latin typeface="Arial" charset="0"/>
                <a:cs typeface="+mn-cs"/>
              </a:rPr>
              <a:t>Nos. 31, 50, 124)</a:t>
            </a:r>
          </a:p>
        </p:txBody>
      </p:sp>
      <p:pic>
        <p:nvPicPr>
          <p:cNvPr id="9" name="Picture 9" descr="Sign%20of%20the%20Cross"/>
          <p:cNvPicPr>
            <a:picLocks noGrp="1" noChangeAspect="1" noChangeArrowheads="1"/>
          </p:cNvPicPr>
          <p:nvPr>
            <p:ph/>
            <p:custDataLst>
              <p:tags r:id="rId4"/>
            </p:custDataLst>
          </p:nvPr>
        </p:nvPicPr>
        <p:blipFill>
          <a:blip r:embed="rId8" cstate="email"/>
          <a:srcRect/>
          <a:stretch>
            <a:fillRect/>
          </a:stretch>
        </p:blipFill>
        <p:spPr>
          <a:xfrm>
            <a:off x="3352800" y="3581400"/>
            <a:ext cx="2731480" cy="2942844"/>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37893" name="Rectangle 9"/>
          <p:cNvSpPr>
            <a:spLocks noChangeArrowheads="1"/>
          </p:cNvSpPr>
          <p:nvPr>
            <p:custDataLst>
              <p:tags r:id="rId5"/>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37894"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37895" name="矩形 7"/>
          <p:cNvSpPr>
            <a:spLocks noChangeArrowheads="1"/>
          </p:cNvSpPr>
          <p:nvPr/>
        </p:nvSpPr>
        <p:spPr bwMode="auto">
          <a:xfrm>
            <a:off x="6934200" y="914400"/>
            <a:ext cx="2133600" cy="477838"/>
          </a:xfrm>
          <a:prstGeom prst="rect">
            <a:avLst/>
          </a:prstGeom>
          <a:noFill/>
          <a:ln w="9525">
            <a:noFill/>
            <a:miter lim="800000"/>
            <a:headEnd/>
            <a:tailEnd/>
          </a:ln>
        </p:spPr>
        <p:txBody>
          <a:bodyPr>
            <a:spAutoFit/>
          </a:bodyPr>
          <a:lstStyle/>
          <a:p>
            <a:r>
              <a:rPr lang="zh-TW" altLang="en-US" sz="2500">
                <a:solidFill>
                  <a:srgbClr val="CC3300"/>
                </a:solidFill>
                <a:latin typeface="Baskerville Old Face" pitchFamily="18" charset="0"/>
                <a:ea typeface="華康中黑體" pitchFamily="49" charset="-120"/>
              </a:rPr>
              <a:t>十字聖號</a:t>
            </a:r>
            <a:endParaRPr lang="zh-TW" altLang="en-US" sz="2500">
              <a:solidFill>
                <a:srgbClr val="CC3300"/>
              </a:solidFill>
              <a:latin typeface="Arial" pitchFamily="34" charset="0"/>
              <a:ea typeface="新細明體" pitchFamily="18" charset="-120"/>
            </a:endParaRPr>
          </a:p>
        </p:txBody>
      </p:sp>
      <p:sp>
        <p:nvSpPr>
          <p:cNvPr id="11" name="文字方塊 10"/>
          <p:cNvSpPr txBox="1">
            <a:spLocks noChangeArrowheads="1"/>
          </p:cNvSpPr>
          <p:nvPr/>
        </p:nvSpPr>
        <p:spPr bwMode="auto">
          <a:xfrm>
            <a:off x="6172200" y="1524000"/>
            <a:ext cx="2971800" cy="3786188"/>
          </a:xfrm>
          <a:prstGeom prst="rect">
            <a:avLst/>
          </a:prstGeom>
          <a:noFill/>
          <a:ln w="9525">
            <a:noFill/>
            <a:miter lim="800000"/>
            <a:headEnd/>
            <a:tailEnd/>
          </a:ln>
        </p:spPr>
        <p:txBody>
          <a:bodyPr>
            <a:spAutoFit/>
          </a:bodyPr>
          <a:lstStyle/>
          <a:p>
            <a:r>
              <a:rPr lang="zh-TW" altLang="en-US" sz="2000">
                <a:solidFill>
                  <a:srgbClr val="0000FF"/>
                </a:solidFill>
                <a:latin typeface="Arial" pitchFamily="34" charset="0"/>
                <a:ea typeface="華康中黑體" pitchFamily="49" charset="-120"/>
              </a:rPr>
              <a:t>歷史資料</a:t>
            </a:r>
            <a:endParaRPr lang="en-US" altLang="zh-TW" sz="2000">
              <a:solidFill>
                <a:srgbClr val="0000FF"/>
              </a:solidFill>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十字聖號固然是古老的基督徒標記和姿勢。但它只在四世紀才成為舉行聖事時的一個禮儀行動。事實上，羅馬禮在中世紀才引入它為台下念的禱文。 當時， 「亞孟」並非由團體答的，而是由司祭本人念的。</a:t>
            </a:r>
            <a:r>
              <a:rPr lang="en-US" altLang="zh-TW" sz="2000">
                <a:solidFill>
                  <a:srgbClr val="0000FF"/>
                </a:solidFill>
                <a:latin typeface="Arial" pitchFamily="34" charset="0"/>
                <a:ea typeface="華康中黑體" pitchFamily="49" charset="-120"/>
              </a:rPr>
              <a:t>(</a:t>
            </a:r>
            <a:r>
              <a:rPr lang="zh-TW" altLang="en-US" sz="2000">
                <a:solidFill>
                  <a:srgbClr val="0000FF"/>
                </a:solidFill>
                <a:latin typeface="Arial" pitchFamily="34" charset="0"/>
                <a:ea typeface="華康中黑體" pitchFamily="49" charset="-120"/>
              </a:rPr>
              <a:t>參</a:t>
            </a:r>
            <a:r>
              <a:rPr lang="en-US" altLang="zh-TW" sz="2000">
                <a:solidFill>
                  <a:srgbClr val="0000FF"/>
                </a:solidFill>
                <a:latin typeface="Arial" pitchFamily="34" charset="0"/>
                <a:ea typeface="華康中黑體" pitchFamily="49" charset="-120"/>
              </a:rPr>
              <a:t>Lawrence Johnson)</a:t>
            </a:r>
          </a:p>
          <a:p>
            <a:endParaRPr lang="zh-TW" altLang="en-US" sz="2000">
              <a:solidFill>
                <a:srgbClr val="0000FF"/>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8918">
                                            <p:txEl>
                                              <p:pRg st="0" end="0"/>
                                            </p:txEl>
                                          </p:spTgt>
                                        </p:tgtEl>
                                        <p:attrNameLst>
                                          <p:attrName>style.visibility</p:attrName>
                                        </p:attrNameLst>
                                      </p:cBhvr>
                                      <p:to>
                                        <p:strVal val="visible"/>
                                      </p:to>
                                    </p:set>
                                    <p:anim calcmode="lin" valueType="num">
                                      <p:cBhvr additive="base">
                                        <p:cTn id="7" dur="5000" fill="hold"/>
                                        <p:tgtEl>
                                          <p:spTgt spid="38918">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8918">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8918">
                                            <p:txEl>
                                              <p:pRg st="1" end="1"/>
                                            </p:txEl>
                                          </p:spTgt>
                                        </p:tgtEl>
                                        <p:attrNameLst>
                                          <p:attrName>style.visibility</p:attrName>
                                        </p:attrNameLst>
                                      </p:cBhvr>
                                      <p:to>
                                        <p:strVal val="visible"/>
                                      </p:to>
                                    </p:set>
                                    <p:anim calcmode="lin" valueType="num">
                                      <p:cBhvr additive="base">
                                        <p:cTn id="11" dur="5000" fill="hold"/>
                                        <p:tgtEl>
                                          <p:spTgt spid="38918">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38918">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38918">
                                            <p:txEl>
                                              <p:pRg st="2" end="2"/>
                                            </p:txEl>
                                          </p:spTgt>
                                        </p:tgtEl>
                                        <p:attrNameLst>
                                          <p:attrName>style.visibility</p:attrName>
                                        </p:attrNameLst>
                                      </p:cBhvr>
                                      <p:to>
                                        <p:strVal val="visible"/>
                                      </p:to>
                                    </p:set>
                                    <p:anim calcmode="lin" valueType="num">
                                      <p:cBhvr additive="base">
                                        <p:cTn id="15" dur="5000" fill="hold"/>
                                        <p:tgtEl>
                                          <p:spTgt spid="38918">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38918">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38918">
                                            <p:txEl>
                                              <p:pRg st="3" end="3"/>
                                            </p:txEl>
                                          </p:spTgt>
                                        </p:tgtEl>
                                        <p:attrNameLst>
                                          <p:attrName>style.visibility</p:attrName>
                                        </p:attrNameLst>
                                      </p:cBhvr>
                                      <p:to>
                                        <p:strVal val="visible"/>
                                      </p:to>
                                    </p:set>
                                    <p:anim calcmode="lin" valueType="num">
                                      <p:cBhvr additive="base">
                                        <p:cTn id="19" dur="5000" fill="hold"/>
                                        <p:tgtEl>
                                          <p:spTgt spid="38918">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38918">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38918">
                                            <p:txEl>
                                              <p:pRg st="4" end="4"/>
                                            </p:txEl>
                                          </p:spTgt>
                                        </p:tgtEl>
                                        <p:attrNameLst>
                                          <p:attrName>style.visibility</p:attrName>
                                        </p:attrNameLst>
                                      </p:cBhvr>
                                      <p:to>
                                        <p:strVal val="visible"/>
                                      </p:to>
                                    </p:set>
                                    <p:anim calcmode="lin" valueType="num">
                                      <p:cBhvr additive="base">
                                        <p:cTn id="23" dur="5000" fill="hold"/>
                                        <p:tgtEl>
                                          <p:spTgt spid="38918">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38918">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38918">
                                            <p:txEl>
                                              <p:pRg st="5" end="5"/>
                                            </p:txEl>
                                          </p:spTgt>
                                        </p:tgtEl>
                                        <p:attrNameLst>
                                          <p:attrName>style.visibility</p:attrName>
                                        </p:attrNameLst>
                                      </p:cBhvr>
                                      <p:to>
                                        <p:strVal val="visible"/>
                                      </p:to>
                                    </p:set>
                                    <p:anim calcmode="lin" valueType="num">
                                      <p:cBhvr additive="base">
                                        <p:cTn id="27" dur="5000" fill="hold"/>
                                        <p:tgtEl>
                                          <p:spTgt spid="38918">
                                            <p:txEl>
                                              <p:pRg st="5" end="5"/>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38918">
                                            <p:txEl>
                                              <p:pRg st="5" end="5"/>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38918">
                                            <p:txEl>
                                              <p:pRg st="6" end="6"/>
                                            </p:txEl>
                                          </p:spTgt>
                                        </p:tgtEl>
                                        <p:attrNameLst>
                                          <p:attrName>style.visibility</p:attrName>
                                        </p:attrNameLst>
                                      </p:cBhvr>
                                      <p:to>
                                        <p:strVal val="visible"/>
                                      </p:to>
                                    </p:set>
                                    <p:anim calcmode="lin" valueType="num">
                                      <p:cBhvr additive="base">
                                        <p:cTn id="31" dur="5000" fill="hold"/>
                                        <p:tgtEl>
                                          <p:spTgt spid="38918">
                                            <p:txEl>
                                              <p:pRg st="6" end="6"/>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38918">
                                            <p:txEl>
                                              <p:pRg st="6" end="6"/>
                                            </p:txEl>
                                          </p:spTgt>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38918">
                                            <p:txEl>
                                              <p:pRg st="7" end="7"/>
                                            </p:txEl>
                                          </p:spTgt>
                                        </p:tgtEl>
                                        <p:attrNameLst>
                                          <p:attrName>style.visibility</p:attrName>
                                        </p:attrNameLst>
                                      </p:cBhvr>
                                      <p:to>
                                        <p:strVal val="visible"/>
                                      </p:to>
                                    </p:set>
                                    <p:anim calcmode="lin" valueType="num">
                                      <p:cBhvr additive="base">
                                        <p:cTn id="35" dur="5000" fill="hold"/>
                                        <p:tgtEl>
                                          <p:spTgt spid="38918">
                                            <p:txEl>
                                              <p:pRg st="7" end="7"/>
                                            </p:txEl>
                                          </p:spTgt>
                                        </p:tgtEl>
                                        <p:attrNameLst>
                                          <p:attrName>ppt_x</p:attrName>
                                        </p:attrNameLst>
                                      </p:cBhvr>
                                      <p:tavLst>
                                        <p:tav tm="0">
                                          <p:val>
                                            <p:strVal val="#ppt_x"/>
                                          </p:val>
                                        </p:tav>
                                        <p:tav tm="100000">
                                          <p:val>
                                            <p:strVal val="#ppt_x"/>
                                          </p:val>
                                        </p:tav>
                                      </p:tavLst>
                                    </p:anim>
                                    <p:anim calcmode="lin" valueType="num">
                                      <p:cBhvr additive="base">
                                        <p:cTn id="36" dur="5000" fill="hold"/>
                                        <p:tgtEl>
                                          <p:spTgt spid="38918">
                                            <p:txEl>
                                              <p:pRg st="7" end="7"/>
                                            </p:txEl>
                                          </p:spTgt>
                                        </p:tgtEl>
                                        <p:attrNameLst>
                                          <p:attrName>ppt_y</p:attrName>
                                        </p:attrNameLst>
                                      </p:cBhvr>
                                      <p:tavLst>
                                        <p:tav tm="0">
                                          <p:val>
                                            <p:strVal val="1+#ppt_h/2"/>
                                          </p:val>
                                        </p:tav>
                                        <p:tav tm="100000">
                                          <p:val>
                                            <p:strVal val="#ppt_y"/>
                                          </p:val>
                                        </p:tav>
                                      </p:tavLst>
                                    </p:anim>
                                  </p:childTnLst>
                                </p:cTn>
                              </p:par>
                              <p:par>
                                <p:cTn id="37" presetID="2" presetClass="entr" presetSubtype="4" fill="hold" nodeType="withEffect">
                                  <p:stCondLst>
                                    <p:cond delay="0"/>
                                  </p:stCondLst>
                                  <p:childTnLst>
                                    <p:set>
                                      <p:cBhvr>
                                        <p:cTn id="38" dur="1" fill="hold">
                                          <p:stCondLst>
                                            <p:cond delay="0"/>
                                          </p:stCondLst>
                                        </p:cTn>
                                        <p:tgtEl>
                                          <p:spTgt spid="38918">
                                            <p:txEl>
                                              <p:pRg st="8" end="8"/>
                                            </p:txEl>
                                          </p:spTgt>
                                        </p:tgtEl>
                                        <p:attrNameLst>
                                          <p:attrName>style.visibility</p:attrName>
                                        </p:attrNameLst>
                                      </p:cBhvr>
                                      <p:to>
                                        <p:strVal val="visible"/>
                                      </p:to>
                                    </p:set>
                                    <p:anim calcmode="lin" valueType="num">
                                      <p:cBhvr additive="base">
                                        <p:cTn id="39" dur="5000" fill="hold"/>
                                        <p:tgtEl>
                                          <p:spTgt spid="38918">
                                            <p:txEl>
                                              <p:pRg st="8" end="8"/>
                                            </p:txEl>
                                          </p:spTgt>
                                        </p:tgtEl>
                                        <p:attrNameLst>
                                          <p:attrName>ppt_x</p:attrName>
                                        </p:attrNameLst>
                                      </p:cBhvr>
                                      <p:tavLst>
                                        <p:tav tm="0">
                                          <p:val>
                                            <p:strVal val="#ppt_x"/>
                                          </p:val>
                                        </p:tav>
                                        <p:tav tm="100000">
                                          <p:val>
                                            <p:strVal val="#ppt_x"/>
                                          </p:val>
                                        </p:tav>
                                      </p:tavLst>
                                    </p:anim>
                                    <p:anim calcmode="lin" valueType="num">
                                      <p:cBhvr additive="base">
                                        <p:cTn id="40" dur="5000" fill="hold"/>
                                        <p:tgtEl>
                                          <p:spTgt spid="38918">
                                            <p:txEl>
                                              <p:pRg st="8" end="8"/>
                                            </p:txEl>
                                          </p:spTgt>
                                        </p:tgtEl>
                                        <p:attrNameLst>
                                          <p:attrName>ppt_y</p:attrName>
                                        </p:attrNameLst>
                                      </p:cBhvr>
                                      <p:tavLst>
                                        <p:tav tm="0">
                                          <p:val>
                                            <p:strVal val="1+#ppt_h/2"/>
                                          </p:val>
                                        </p:tav>
                                        <p:tav tm="100000">
                                          <p:val>
                                            <p:strVal val="#ppt_y"/>
                                          </p:val>
                                        </p:tav>
                                      </p:tavLst>
                                    </p:anim>
                                  </p:childTnLst>
                                </p:cTn>
                              </p:par>
                            </p:childTnLst>
                          </p:cTn>
                        </p:par>
                        <p:par>
                          <p:cTn id="41" fill="hold" nodeType="afterGroup">
                            <p:stCondLst>
                              <p:cond delay="5000"/>
                            </p:stCondLst>
                            <p:childTnLst>
                              <p:par>
                                <p:cTn id="42" presetID="45" presetClass="entr" presetSubtype="0" fill="hold" nodeType="afterEffect">
                                  <p:stCondLst>
                                    <p:cond delay="0"/>
                                  </p:stCondLst>
                                  <p:iterate type="lt">
                                    <p:tmPct val="10000"/>
                                  </p:iterate>
                                  <p:childTnLst>
                                    <p:set>
                                      <p:cBhvr>
                                        <p:cTn id="43" dur="1" fill="hold">
                                          <p:stCondLst>
                                            <p:cond delay="0"/>
                                          </p:stCondLst>
                                        </p:cTn>
                                        <p:tgtEl>
                                          <p:spTgt spid="9"/>
                                        </p:tgtEl>
                                        <p:attrNameLst>
                                          <p:attrName>style.visibility</p:attrName>
                                        </p:attrNameLst>
                                      </p:cBhvr>
                                      <p:to>
                                        <p:strVal val="visible"/>
                                      </p:to>
                                    </p:set>
                                    <p:animEffect transition="in" filter="fade">
                                      <p:cBhvr>
                                        <p:cTn id="44" dur="5000"/>
                                        <p:tgtEl>
                                          <p:spTgt spid="9"/>
                                        </p:tgtEl>
                                      </p:cBhvr>
                                    </p:animEffect>
                                    <p:anim calcmode="lin" valueType="num">
                                      <p:cBhvr>
                                        <p:cTn id="45" dur="5000" fill="hold"/>
                                        <p:tgtEl>
                                          <p:spTgt spid="9"/>
                                        </p:tgtEl>
                                        <p:attrNameLst>
                                          <p:attrName>ppt_w</p:attrName>
                                        </p:attrNameLst>
                                      </p:cBhvr>
                                      <p:tavLst>
                                        <p:tav tm="0" fmla="#ppt_w*sin(2.5*pi*$)">
                                          <p:val>
                                            <p:fltVal val="0"/>
                                          </p:val>
                                        </p:tav>
                                        <p:tav tm="100000">
                                          <p:val>
                                            <p:fltVal val="1"/>
                                          </p:val>
                                        </p:tav>
                                      </p:tavLst>
                                    </p:anim>
                                    <p:anim calcmode="lin" valueType="num">
                                      <p:cBhvr>
                                        <p:cTn id="46" dur="5000" fill="hold"/>
                                        <p:tgtEl>
                                          <p:spTgt spid="9"/>
                                        </p:tgtEl>
                                        <p:attrNameLst>
                                          <p:attrName>ppt_h</p:attrName>
                                        </p:attrNameLst>
                                      </p:cBhvr>
                                      <p:tavLst>
                                        <p:tav tm="0">
                                          <p:val>
                                            <p:strVal val="#ppt_h"/>
                                          </p:val>
                                        </p:tav>
                                        <p:tav tm="100000">
                                          <p:val>
                                            <p:strVal val="#ppt_h"/>
                                          </p:val>
                                        </p:tav>
                                      </p:tavLst>
                                    </p:anim>
                                  </p:childTnLst>
                                </p:cTn>
                              </p:par>
                              <p:par>
                                <p:cTn id="47" presetID="8" presetClass="entr" presetSubtype="16" fill="hold" nodeType="withEffect">
                                  <p:stCondLst>
                                    <p:cond delay="0"/>
                                  </p:stCondLst>
                                  <p:iterate type="lt">
                                    <p:tmPct val="0"/>
                                  </p:iterate>
                                  <p:childTnLst>
                                    <p:set>
                                      <p:cBhvr>
                                        <p:cTn id="48" dur="1" fill="hold">
                                          <p:stCondLst>
                                            <p:cond delay="0"/>
                                          </p:stCondLst>
                                        </p:cTn>
                                        <p:tgtEl>
                                          <p:spTgt spid="9"/>
                                        </p:tgtEl>
                                        <p:attrNameLst>
                                          <p:attrName>style.visibility</p:attrName>
                                        </p:attrNameLst>
                                      </p:cBhvr>
                                      <p:to>
                                        <p:strVal val="visible"/>
                                      </p:to>
                                    </p:set>
                                    <p:animEffect transition="in" filter="diamond(in)">
                                      <p:cBhvr>
                                        <p:cTn id="49" dur="2000"/>
                                        <p:tgtEl>
                                          <p:spTgt spid="9"/>
                                        </p:tgtEl>
                                      </p:cBhvr>
                                    </p:animEffect>
                                  </p:childTnLst>
                                </p:cTn>
                              </p:par>
                            </p:childTnLst>
                          </p:cTn>
                        </p:par>
                        <p:par>
                          <p:cTn id="50" fill="hold" nodeType="afterGroup">
                            <p:stCondLst>
                              <p:cond delay="10000"/>
                            </p:stCondLst>
                            <p:childTnLst>
                              <p:par>
                                <p:cTn id="51" presetID="2" presetClass="entr" presetSubtype="2" fill="hold" grpId="0" nodeType="afterEffect">
                                  <p:stCondLst>
                                    <p:cond delay="0"/>
                                  </p:stCondLst>
                                  <p:childTnLst>
                                    <p:set>
                                      <p:cBhvr>
                                        <p:cTn id="52" dur="1" fill="hold">
                                          <p:stCondLst>
                                            <p:cond delay="0"/>
                                          </p:stCondLst>
                                        </p:cTn>
                                        <p:tgtEl>
                                          <p:spTgt spid="11"/>
                                        </p:tgtEl>
                                        <p:attrNameLst>
                                          <p:attrName>style.visibility</p:attrName>
                                        </p:attrNameLst>
                                      </p:cBhvr>
                                      <p:to>
                                        <p:strVal val="visible"/>
                                      </p:to>
                                    </p:set>
                                    <p:anim calcmode="lin" valueType="num">
                                      <p:cBhvr additive="base">
                                        <p:cTn id="53" dur="2000" fill="hold"/>
                                        <p:tgtEl>
                                          <p:spTgt spid="11"/>
                                        </p:tgtEl>
                                        <p:attrNameLst>
                                          <p:attrName>ppt_x</p:attrName>
                                        </p:attrNameLst>
                                      </p:cBhvr>
                                      <p:tavLst>
                                        <p:tav tm="0">
                                          <p:val>
                                            <p:strVal val="1+#ppt_w/2"/>
                                          </p:val>
                                        </p:tav>
                                        <p:tav tm="100000">
                                          <p:val>
                                            <p:strVal val="#ppt_x"/>
                                          </p:val>
                                        </p:tav>
                                      </p:tavLst>
                                    </p:anim>
                                    <p:anim calcmode="lin" valueType="num">
                                      <p:cBhvr additive="base">
                                        <p:cTn id="54" dur="2000" fill="hold"/>
                                        <p:tgtEl>
                                          <p:spTgt spid="11"/>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8" name="Rectangle 6"/>
          <p:cNvSpPr>
            <a:spLocks noChangeArrowheads="1"/>
          </p:cNvSpPr>
          <p:nvPr>
            <p:custDataLst>
              <p:tags r:id="rId2"/>
            </p:custDataLst>
          </p:nvPr>
        </p:nvSpPr>
        <p:spPr bwMode="auto">
          <a:xfrm>
            <a:off x="304800" y="1676400"/>
            <a:ext cx="5410200" cy="4308475"/>
          </a:xfrm>
          <a:prstGeom prst="rect">
            <a:avLst/>
          </a:prstGeom>
          <a:noFill/>
          <a:ln w="9525">
            <a:noFill/>
            <a:miter lim="800000"/>
            <a:headEnd/>
            <a:tailEnd/>
          </a:ln>
        </p:spPr>
        <p:txBody>
          <a:bodyPr>
            <a:spAutoFit/>
          </a:bodyPr>
          <a:lstStyle/>
          <a:p>
            <a:pPr>
              <a:spcBef>
                <a:spcPct val="50000"/>
              </a:spcBef>
            </a:pPr>
            <a:r>
              <a:rPr lang="en-US" altLang="zh-TW" sz="2200" b="1" u="sng">
                <a:solidFill>
                  <a:srgbClr val="CC3300"/>
                </a:solidFill>
                <a:latin typeface="Arial" pitchFamily="34" charset="0"/>
                <a:ea typeface="新細明體" pitchFamily="18" charset="-120"/>
              </a:rPr>
              <a:t>Theology of the Sign of the Cross</a:t>
            </a:r>
          </a:p>
          <a:p>
            <a:pPr>
              <a:spcBef>
                <a:spcPct val="50000"/>
              </a:spcBef>
            </a:pPr>
            <a:r>
              <a:rPr lang="en-US" altLang="zh-TW" sz="2200" b="1">
                <a:solidFill>
                  <a:srgbClr val="CC3300"/>
                </a:solidFill>
                <a:latin typeface="Arial" pitchFamily="34" charset="0"/>
                <a:ea typeface="新細明體" pitchFamily="18" charset="-120"/>
              </a:rPr>
              <a:t>The sign of the Cross is the most important and popular Christian symbol because It represents  Jesus Christ and His Salvific Paschal Mystery.</a:t>
            </a:r>
          </a:p>
          <a:p>
            <a:pPr>
              <a:spcBef>
                <a:spcPct val="50000"/>
              </a:spcBef>
            </a:pPr>
            <a:r>
              <a:rPr lang="en-US" altLang="zh-TW" sz="2200" b="1">
                <a:solidFill>
                  <a:srgbClr val="002060"/>
                </a:solidFill>
                <a:latin typeface="Arial" pitchFamily="34" charset="0"/>
                <a:ea typeface="新細明體" pitchFamily="18" charset="-120"/>
              </a:rPr>
              <a:t>The sign of the Cross is actually a mark of ownership, and not a mere gesture. Indeed it is a MARK!</a:t>
            </a:r>
          </a:p>
          <a:p>
            <a:pPr>
              <a:spcBef>
                <a:spcPct val="50000"/>
              </a:spcBef>
            </a:pPr>
            <a:endParaRPr lang="en-US" altLang="zh-TW" b="1">
              <a:solidFill>
                <a:srgbClr val="CC3300"/>
              </a:solidFill>
              <a:latin typeface="Arial" pitchFamily="34" charset="0"/>
              <a:ea typeface="新細明體" pitchFamily="18" charset="-120"/>
            </a:endParaRPr>
          </a:p>
          <a:p>
            <a:pPr>
              <a:spcBef>
                <a:spcPct val="50000"/>
              </a:spcBef>
            </a:pPr>
            <a:endParaRPr lang="en-US" altLang="zh-TW" b="1">
              <a:solidFill>
                <a:srgbClr val="CC3300"/>
              </a:solidFill>
              <a:latin typeface="Arial" pitchFamily="34" charset="0"/>
              <a:ea typeface="新細明體" pitchFamily="18" charset="-120"/>
            </a:endParaRPr>
          </a:p>
        </p:txBody>
      </p:sp>
      <p:sp>
        <p:nvSpPr>
          <p:cNvPr id="38915"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38916"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9" name="Rectangle 7"/>
          <p:cNvSpPr>
            <a:spLocks noChangeArrowheads="1"/>
          </p:cNvSpPr>
          <p:nvPr>
            <p:custDataLst>
              <p:tags r:id="rId5"/>
            </p:custDataLst>
          </p:nvPr>
        </p:nvSpPr>
        <p:spPr bwMode="auto">
          <a:xfrm>
            <a:off x="152400" y="990600"/>
            <a:ext cx="8458200" cy="430213"/>
          </a:xfrm>
          <a:prstGeom prst="rect">
            <a:avLst/>
          </a:prstGeom>
          <a:noFill/>
          <a:ln w="9525">
            <a:noFill/>
            <a:miter lim="800000"/>
            <a:headEnd/>
            <a:tailEnd/>
          </a:ln>
          <a:effectLst/>
        </p:spPr>
        <p:txBody>
          <a:bodyPr>
            <a:spAutoFit/>
          </a:bodyPr>
          <a:lstStyle/>
          <a:p>
            <a:pPr>
              <a:defRPr/>
            </a:pPr>
            <a:r>
              <a:rPr lang="en-US" altLang="zh-TW" b="1">
                <a:solidFill>
                  <a:srgbClr val="CC3300"/>
                </a:solidFill>
                <a:effectLst>
                  <a:outerShdw blurRad="38100" dist="38100" dir="2700000" algn="tl">
                    <a:srgbClr val="C0C0C0"/>
                  </a:outerShdw>
                </a:effectLst>
                <a:latin typeface="Arial" pitchFamily="34" charset="0"/>
                <a:ea typeface="新細明體" pitchFamily="18" charset="-120"/>
              </a:rPr>
              <a:t>SIGN  OF  THE  CROSS </a:t>
            </a:r>
            <a:r>
              <a:rPr lang="en-US" altLang="zh-TW" b="1">
                <a:solidFill>
                  <a:srgbClr val="CC3300"/>
                </a:solidFill>
                <a:latin typeface="Arial" pitchFamily="34" charset="0"/>
                <a:ea typeface="新細明體" pitchFamily="18" charset="-120"/>
              </a:rPr>
              <a:t> (GIRM</a:t>
            </a:r>
            <a:r>
              <a:rPr lang="zh-TW" altLang="en-US">
                <a:solidFill>
                  <a:srgbClr val="CC3300"/>
                </a:solidFill>
                <a:latin typeface="Baskerville Old Face" pitchFamily="18" charset="0"/>
                <a:ea typeface="華康中黑體" pitchFamily="49" charset="-120"/>
                <a:cs typeface="華康中黑體" pitchFamily="49" charset="-120"/>
              </a:rPr>
              <a:t>彌撒經書總論</a:t>
            </a:r>
            <a:r>
              <a:rPr lang="en-US" altLang="zh-TW" b="1">
                <a:solidFill>
                  <a:srgbClr val="CC3300"/>
                </a:solidFill>
                <a:latin typeface="Arial" pitchFamily="34" charset="0"/>
                <a:ea typeface="新細明體" pitchFamily="18" charset="-120"/>
              </a:rPr>
              <a:t>Nos. 31, 50, 124) </a:t>
            </a:r>
            <a:r>
              <a:rPr lang="zh-TW" altLang="en-US" b="1">
                <a:solidFill>
                  <a:srgbClr val="CC3300"/>
                </a:solidFill>
                <a:latin typeface="Arial" pitchFamily="34" charset="0"/>
                <a:ea typeface="新細明體" pitchFamily="18" charset="-120"/>
              </a:rPr>
              <a:t>　</a:t>
            </a:r>
            <a:r>
              <a:rPr lang="zh-TW" altLang="en-US" sz="2200">
                <a:solidFill>
                  <a:srgbClr val="CC3300"/>
                </a:solidFill>
                <a:latin typeface="Baskerville Old Face" pitchFamily="18" charset="0"/>
                <a:ea typeface="華康中黑體" pitchFamily="49" charset="-120"/>
                <a:cs typeface="華康中黑體" pitchFamily="49" charset="-120"/>
              </a:rPr>
              <a:t>十字聖號</a:t>
            </a:r>
            <a:r>
              <a:rPr lang="zh-TW" altLang="en-US" b="1">
                <a:solidFill>
                  <a:srgbClr val="CC3300"/>
                </a:solidFill>
                <a:effectLst>
                  <a:outerShdw blurRad="38100" dist="38100" dir="2700000" algn="tl">
                    <a:srgbClr val="C0C0C0"/>
                  </a:outerShdw>
                </a:effectLst>
                <a:latin typeface="Arial" pitchFamily="34" charset="0"/>
                <a:ea typeface="新細明體" pitchFamily="18" charset="-120"/>
              </a:rPr>
              <a:t>  </a:t>
            </a:r>
          </a:p>
        </p:txBody>
      </p:sp>
      <p:sp>
        <p:nvSpPr>
          <p:cNvPr id="12" name="文字方塊 11"/>
          <p:cNvSpPr txBox="1">
            <a:spLocks noChangeArrowheads="1"/>
          </p:cNvSpPr>
          <p:nvPr/>
        </p:nvSpPr>
        <p:spPr bwMode="auto">
          <a:xfrm>
            <a:off x="5486400" y="1600200"/>
            <a:ext cx="3352800" cy="3416300"/>
          </a:xfrm>
          <a:prstGeom prst="rect">
            <a:avLst/>
          </a:prstGeom>
          <a:noFill/>
          <a:ln w="9525">
            <a:noFill/>
            <a:miter lim="800000"/>
            <a:headEnd/>
            <a:tailEnd/>
          </a:ln>
        </p:spPr>
        <p:txBody>
          <a:bodyPr>
            <a:spAutoFit/>
          </a:bodyPr>
          <a:lstStyle/>
          <a:p>
            <a:r>
              <a:rPr lang="zh-TW" altLang="en-US" sz="2200" b="1">
                <a:solidFill>
                  <a:srgbClr val="CC3300"/>
                </a:solidFill>
                <a:latin typeface="Arial" pitchFamily="34" charset="0"/>
                <a:ea typeface="華康中黑體" pitchFamily="49" charset="-120"/>
              </a:rPr>
              <a:t>十字聖號的神學</a:t>
            </a:r>
            <a:endParaRPr lang="en-US" altLang="zh-TW" sz="2200" b="1">
              <a:solidFill>
                <a:srgbClr val="CC3300"/>
              </a:solidFill>
              <a:latin typeface="Arial" pitchFamily="34" charset="0"/>
              <a:ea typeface="華康中黑體" pitchFamily="49" charset="-120"/>
            </a:endParaRPr>
          </a:p>
          <a:p>
            <a:pPr>
              <a:spcBef>
                <a:spcPts val="2400"/>
              </a:spcBef>
            </a:pPr>
            <a:r>
              <a:rPr lang="zh-TW" altLang="en-US" sz="2200">
                <a:solidFill>
                  <a:srgbClr val="CC3300"/>
                </a:solidFill>
                <a:latin typeface="Arial" pitchFamily="34" charset="0"/>
                <a:ea typeface="華康中黑體" pitchFamily="49" charset="-120"/>
              </a:rPr>
              <a:t>十字聖號是最重要和最普遍的基督徒標記，因為它代表耶穌基督和他充滿救恩的逾越奧蹟。</a:t>
            </a:r>
            <a:endParaRPr lang="en-US" altLang="zh-TW" sz="2200">
              <a:solidFill>
                <a:srgbClr val="CC3300"/>
              </a:solidFill>
              <a:latin typeface="Arial" pitchFamily="34" charset="0"/>
              <a:ea typeface="華康中黑體" pitchFamily="49" charset="-120"/>
            </a:endParaRPr>
          </a:p>
          <a:p>
            <a:pPr>
              <a:spcBef>
                <a:spcPts val="2400"/>
              </a:spcBef>
            </a:pPr>
            <a:r>
              <a:rPr lang="zh-TW" altLang="en-US" sz="2200">
                <a:solidFill>
                  <a:srgbClr val="002060"/>
                </a:solidFill>
                <a:latin typeface="Arial" pitchFamily="34" charset="0"/>
                <a:ea typeface="華康中黑體" pitchFamily="49" charset="-120"/>
              </a:rPr>
              <a:t>十字聖號不只是一個姿勢，其實是一個被擁有的記號，確是一個印記！</a:t>
            </a:r>
            <a:endParaRPr lang="zh-TW" altLang="en-US" sz="2200">
              <a:solidFill>
                <a:srgbClr val="002060"/>
              </a:solidFill>
              <a:latin typeface="Arial"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38918">
                                            <p:txEl>
                                              <p:pRg st="0" end="0"/>
                                            </p:txEl>
                                          </p:spTgt>
                                        </p:tgtEl>
                                        <p:attrNameLst>
                                          <p:attrName>style.visibility</p:attrName>
                                        </p:attrNameLst>
                                      </p:cBhvr>
                                      <p:to>
                                        <p:strVal val="visible"/>
                                      </p:to>
                                    </p:set>
                                    <p:anim calcmode="lin" valueType="num">
                                      <p:cBhvr additive="base">
                                        <p:cTn id="7" dur="5000" fill="hold"/>
                                        <p:tgtEl>
                                          <p:spTgt spid="38918">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891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8918">
                                            <p:txEl>
                                              <p:pRg st="1" end="1"/>
                                            </p:txEl>
                                          </p:spTgt>
                                        </p:tgtEl>
                                        <p:attrNameLst>
                                          <p:attrName>style.visibility</p:attrName>
                                        </p:attrNameLst>
                                      </p:cBhvr>
                                      <p:to>
                                        <p:strVal val="visible"/>
                                      </p:to>
                                    </p:set>
                                    <p:anim calcmode="lin" valueType="num">
                                      <p:cBhvr additive="base">
                                        <p:cTn id="13" dur="5000" fill="hold"/>
                                        <p:tgtEl>
                                          <p:spTgt spid="38918">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38918">
                                            <p:txEl>
                                              <p:pRg st="1" end="1"/>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38918">
                                            <p:txEl>
                                              <p:pRg st="2" end="2"/>
                                            </p:txEl>
                                          </p:spTgt>
                                        </p:tgtEl>
                                        <p:attrNameLst>
                                          <p:attrName>style.visibility</p:attrName>
                                        </p:attrNameLst>
                                      </p:cBhvr>
                                      <p:to>
                                        <p:strVal val="visible"/>
                                      </p:to>
                                    </p:set>
                                    <p:anim calcmode="lin" valueType="num">
                                      <p:cBhvr additive="base">
                                        <p:cTn id="17" dur="5000" fill="hold"/>
                                        <p:tgtEl>
                                          <p:spTgt spid="38918">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38918">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5000"/>
                            </p:stCondLst>
                            <p:childTnLst>
                              <p:par>
                                <p:cTn id="20" presetID="2" presetClass="entr" presetSubtype="2" fill="hold" grpId="0" nodeType="afterEffect">
                                  <p:stCondLst>
                                    <p:cond delay="0"/>
                                  </p:stCondLst>
                                  <p:childTnLst>
                                    <p:set>
                                      <p:cBhvr>
                                        <p:cTn id="21" dur="1" fill="hold">
                                          <p:stCondLst>
                                            <p:cond delay="0"/>
                                          </p:stCondLst>
                                        </p:cTn>
                                        <p:tgtEl>
                                          <p:spTgt spid="12"/>
                                        </p:tgtEl>
                                        <p:attrNameLst>
                                          <p:attrName>style.visibility</p:attrName>
                                        </p:attrNameLst>
                                      </p:cBhvr>
                                      <p:to>
                                        <p:strVal val="visible"/>
                                      </p:to>
                                    </p:set>
                                    <p:anim calcmode="lin" valueType="num">
                                      <p:cBhvr additive="base">
                                        <p:cTn id="22" dur="2000" fill="hold"/>
                                        <p:tgtEl>
                                          <p:spTgt spid="12"/>
                                        </p:tgtEl>
                                        <p:attrNameLst>
                                          <p:attrName>ppt_x</p:attrName>
                                        </p:attrNameLst>
                                      </p:cBhvr>
                                      <p:tavLst>
                                        <p:tav tm="0">
                                          <p:val>
                                            <p:strVal val="1+#ppt_w/2"/>
                                          </p:val>
                                        </p:tav>
                                        <p:tav tm="100000">
                                          <p:val>
                                            <p:strVal val="#ppt_x"/>
                                          </p:val>
                                        </p:tav>
                                      </p:tavLst>
                                    </p:anim>
                                    <p:anim calcmode="lin" valueType="num">
                                      <p:cBhvr additive="base">
                                        <p:cTn id="23" dur="2000" fill="hold"/>
                                        <p:tgtEl>
                                          <p:spTgt spid="1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p:cNvSpPr>
            <a:spLocks noChangeArrowheads="1"/>
          </p:cNvSpPr>
          <p:nvPr>
            <p:custDataLst>
              <p:tags r:id="rId2"/>
            </p:custDataLst>
          </p:nvPr>
        </p:nvSpPr>
        <p:spPr bwMode="auto">
          <a:xfrm>
            <a:off x="76200" y="1371600"/>
            <a:ext cx="3200400" cy="4524375"/>
          </a:xfrm>
          <a:prstGeom prst="rect">
            <a:avLst/>
          </a:prstGeom>
          <a:noFill/>
          <a:ln w="9525">
            <a:noFill/>
            <a:miter lim="800000"/>
            <a:headEnd/>
            <a:tailEnd/>
          </a:ln>
        </p:spPr>
        <p:txBody>
          <a:bodyPr>
            <a:spAutoFit/>
          </a:bodyPr>
          <a:lstStyle/>
          <a:p>
            <a:pPr marL="177800" indent="-177800" algn="just">
              <a:buFont typeface="Arial" pitchFamily="34" charset="0"/>
              <a:buChar char="•"/>
            </a:pPr>
            <a:r>
              <a:rPr lang="en-US" altLang="zh-TW" b="1">
                <a:solidFill>
                  <a:srgbClr val="006600"/>
                </a:solidFill>
                <a:latin typeface="Arial" pitchFamily="34" charset="0"/>
                <a:ea typeface="新細明體" pitchFamily="18" charset="-120"/>
              </a:rPr>
              <a:t>Read: Exodus  12, 13  </a:t>
            </a:r>
          </a:p>
          <a:p>
            <a:pPr marL="177800" indent="-177800" algn="just"/>
            <a:r>
              <a:rPr lang="en-US" altLang="zh-TW" b="1">
                <a:solidFill>
                  <a:srgbClr val="006600"/>
                </a:solidFill>
                <a:latin typeface="Arial" pitchFamily="34" charset="0"/>
                <a:ea typeface="新細明體" pitchFamily="18" charset="-120"/>
              </a:rPr>
              <a:t>The blood of the lamb was God’s mark of ownership</a:t>
            </a:r>
          </a:p>
          <a:p>
            <a:pPr marL="177800" indent="-177800" algn="just"/>
            <a:endParaRPr lang="en-US" altLang="zh-TW" b="1">
              <a:solidFill>
                <a:srgbClr val="006600"/>
              </a:solidFill>
              <a:latin typeface="Arial" pitchFamily="34" charset="0"/>
              <a:ea typeface="新細明體" pitchFamily="18" charset="-120"/>
            </a:endParaRPr>
          </a:p>
          <a:p>
            <a:pPr marL="177800" indent="-177800" algn="just">
              <a:buFont typeface="Arial" pitchFamily="34" charset="0"/>
              <a:buChar char="•"/>
            </a:pPr>
            <a:r>
              <a:rPr lang="en-US" altLang="zh-TW" b="1">
                <a:solidFill>
                  <a:srgbClr val="006600"/>
                </a:solidFill>
                <a:latin typeface="Arial" pitchFamily="34" charset="0"/>
                <a:ea typeface="新細明體" pitchFamily="18" charset="-120"/>
              </a:rPr>
              <a:t>The scarlet ribbon was a mark that saved Rahab, the harlot of Jericho who hid the two spies sent by Joshua(Joshua 2,18).</a:t>
            </a:r>
          </a:p>
          <a:p>
            <a:pPr marL="177800" indent="-177800" algn="just"/>
            <a:endParaRPr lang="en-US" altLang="zh-TW" b="1">
              <a:solidFill>
                <a:srgbClr val="006600"/>
              </a:solidFill>
              <a:latin typeface="Arial" pitchFamily="34" charset="0"/>
              <a:ea typeface="新細明體" pitchFamily="18" charset="-120"/>
            </a:endParaRPr>
          </a:p>
          <a:p>
            <a:pPr marL="177800" indent="-177800" algn="just">
              <a:buFont typeface="Arial" pitchFamily="34" charset="0"/>
              <a:buChar char="•"/>
            </a:pPr>
            <a:r>
              <a:rPr lang="en-US" altLang="zh-TW" b="1">
                <a:solidFill>
                  <a:srgbClr val="006600"/>
                </a:solidFill>
                <a:latin typeface="Arial" pitchFamily="34" charset="0"/>
                <a:ea typeface="新細明體" pitchFamily="18" charset="-120"/>
              </a:rPr>
              <a:t>* Read Genesis 4,9</a:t>
            </a:r>
          </a:p>
          <a:p>
            <a:pPr marL="177800" indent="-177800">
              <a:buFont typeface="Arial" pitchFamily="34" charset="0"/>
              <a:buChar char="•"/>
            </a:pPr>
            <a:r>
              <a:rPr lang="en-US" altLang="zh-TW" b="1">
                <a:solidFill>
                  <a:srgbClr val="006600"/>
                </a:solidFill>
                <a:latin typeface="Arial" pitchFamily="34" charset="0"/>
                <a:ea typeface="新細明體" pitchFamily="18" charset="-120"/>
              </a:rPr>
              <a:t>God knows what happened to Abel. He questions Cain about his brother.</a:t>
            </a:r>
          </a:p>
        </p:txBody>
      </p:sp>
      <p:sp>
        <p:nvSpPr>
          <p:cNvPr id="39939"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39940"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9" name="Rectangle 7"/>
          <p:cNvSpPr>
            <a:spLocks noChangeArrowheads="1"/>
          </p:cNvSpPr>
          <p:nvPr>
            <p:custDataLst>
              <p:tags r:id="rId5"/>
            </p:custDataLst>
          </p:nvPr>
        </p:nvSpPr>
        <p:spPr bwMode="auto">
          <a:xfrm>
            <a:off x="76200" y="838200"/>
            <a:ext cx="8458200" cy="430213"/>
          </a:xfrm>
          <a:prstGeom prst="rect">
            <a:avLst/>
          </a:prstGeom>
          <a:noFill/>
          <a:ln w="9525">
            <a:noFill/>
            <a:miter lim="800000"/>
            <a:headEnd/>
            <a:tailEnd/>
          </a:ln>
          <a:effectLst/>
        </p:spPr>
        <p:txBody>
          <a:bodyPr>
            <a:spAutoFit/>
          </a:bodyPr>
          <a:lstStyle/>
          <a:p>
            <a:pPr fontAlgn="auto">
              <a:spcBef>
                <a:spcPts val="0"/>
              </a:spcBef>
              <a:spcAft>
                <a:spcPts val="0"/>
              </a:spcAft>
              <a:defRPr/>
            </a:pPr>
            <a:r>
              <a:rPr lang="en-US" b="1" dirty="0">
                <a:solidFill>
                  <a:srgbClr val="CC3300"/>
                </a:solidFill>
                <a:effectLst>
                  <a:outerShdw blurRad="38100" dist="38100" dir="2700000" algn="tl">
                    <a:srgbClr val="000000"/>
                  </a:outerShdw>
                </a:effectLst>
                <a:latin typeface="Arial" charset="0"/>
                <a:cs typeface="+mn-cs"/>
              </a:rPr>
              <a:t>SIGN  OF  THE  CROSS  </a:t>
            </a:r>
            <a:r>
              <a:rPr lang="en-US" b="1" dirty="0">
                <a:solidFill>
                  <a:srgbClr val="CC3300"/>
                </a:solidFill>
                <a:latin typeface="Arial" charset="0"/>
                <a:cs typeface="+mn-cs"/>
              </a:rPr>
              <a:t>(GIRM</a:t>
            </a:r>
            <a:r>
              <a:rPr lang="zh-TW" altLang="en-US" dirty="0">
                <a:solidFill>
                  <a:srgbClr val="CC3300"/>
                </a:solidFill>
                <a:latin typeface="Baskerville Old Face" pitchFamily="18" charset="0"/>
                <a:ea typeface="華康中黑體" pitchFamily="49" charset="-120"/>
                <a:cs typeface="+mn-cs"/>
              </a:rPr>
              <a:t>彌撒經書總論</a:t>
            </a:r>
            <a:r>
              <a:rPr lang="en-US" b="1" dirty="0">
                <a:solidFill>
                  <a:srgbClr val="CC3300"/>
                </a:solidFill>
                <a:latin typeface="Arial" charset="0"/>
                <a:cs typeface="+mn-cs"/>
              </a:rPr>
              <a:t>Nos. 31, 50, 124) </a:t>
            </a:r>
            <a:r>
              <a:rPr lang="zh-TW" altLang="en-US" sz="2200" dirty="0">
                <a:solidFill>
                  <a:srgbClr val="CC3300"/>
                </a:solidFill>
                <a:latin typeface="Baskerville Old Face" pitchFamily="18" charset="0"/>
                <a:ea typeface="華康中黑體" pitchFamily="49" charset="-120"/>
                <a:cs typeface="+mn-cs"/>
              </a:rPr>
              <a:t>十字聖號</a:t>
            </a:r>
            <a:r>
              <a:rPr lang="en-US" b="1" dirty="0">
                <a:solidFill>
                  <a:srgbClr val="CC3300"/>
                </a:solidFill>
                <a:effectLst>
                  <a:outerShdw blurRad="38100" dist="38100" dir="2700000" algn="tl">
                    <a:srgbClr val="000000"/>
                  </a:outerShdw>
                </a:effectLst>
                <a:latin typeface="Arial" charset="0"/>
                <a:cs typeface="+mn-cs"/>
              </a:rPr>
              <a:t>  </a:t>
            </a:r>
          </a:p>
        </p:txBody>
      </p:sp>
      <p:sp>
        <p:nvSpPr>
          <p:cNvPr id="13" name="文字方塊 12"/>
          <p:cNvSpPr txBox="1">
            <a:spLocks noChangeArrowheads="1"/>
          </p:cNvSpPr>
          <p:nvPr/>
        </p:nvSpPr>
        <p:spPr bwMode="auto">
          <a:xfrm>
            <a:off x="3200400" y="1533525"/>
            <a:ext cx="5943600" cy="5016500"/>
          </a:xfrm>
          <a:prstGeom prst="rect">
            <a:avLst/>
          </a:prstGeom>
          <a:noFill/>
          <a:ln w="9525">
            <a:noFill/>
            <a:miter lim="800000"/>
            <a:headEnd/>
            <a:tailEnd/>
          </a:ln>
        </p:spPr>
        <p:txBody>
          <a:bodyPr>
            <a:spAutoFit/>
          </a:bodyPr>
          <a:lstStyle/>
          <a:p>
            <a:r>
              <a:rPr lang="zh-TW" altLang="en-US" sz="2000">
                <a:solidFill>
                  <a:srgbClr val="006600"/>
                </a:solidFill>
                <a:latin typeface="Arial" pitchFamily="34" charset="0"/>
                <a:ea typeface="華康中黑體" pitchFamily="49" charset="-120"/>
              </a:rPr>
              <a:t>◎讀：出</a:t>
            </a:r>
            <a:r>
              <a:rPr lang="en-US" altLang="zh-TW" sz="2000">
                <a:solidFill>
                  <a:srgbClr val="006600"/>
                </a:solidFill>
                <a:latin typeface="Arial" pitchFamily="34" charset="0"/>
                <a:ea typeface="華康中黑體" pitchFamily="49" charset="-120"/>
              </a:rPr>
              <a:t>12:13</a:t>
            </a:r>
          </a:p>
          <a:p>
            <a:r>
              <a:rPr lang="zh-TW" altLang="en-US" sz="2000">
                <a:solidFill>
                  <a:srgbClr val="660066"/>
                </a:solidFill>
                <a:latin typeface="Arial" pitchFamily="34" charset="0"/>
                <a:ea typeface="華康中黑體" pitchFamily="49" charset="-120"/>
              </a:rPr>
              <a:t>這血在你的所住的房屋上，當作你們的記號。</a:t>
            </a:r>
            <a:endParaRPr lang="en-US" altLang="zh-TW" sz="2000">
              <a:solidFill>
                <a:srgbClr val="660066"/>
              </a:solidFill>
              <a:latin typeface="Arial" pitchFamily="34" charset="0"/>
              <a:ea typeface="華康中黑體" pitchFamily="49" charset="-120"/>
            </a:endParaRPr>
          </a:p>
          <a:p>
            <a:r>
              <a:rPr lang="zh-TW" altLang="en-US" sz="2000">
                <a:solidFill>
                  <a:srgbClr val="006600"/>
                </a:solidFill>
                <a:latin typeface="Arial" pitchFamily="34" charset="0"/>
                <a:ea typeface="華康中黑體" pitchFamily="49" charset="-120"/>
              </a:rPr>
              <a:t>羔羊的血是「屬於上主」的記號</a:t>
            </a:r>
            <a:endParaRPr lang="en-US" altLang="zh-TW" sz="2000">
              <a:solidFill>
                <a:srgbClr val="006600"/>
              </a:solidFill>
              <a:latin typeface="Arial" pitchFamily="34" charset="0"/>
              <a:ea typeface="華康中黑體" pitchFamily="49" charset="-120"/>
            </a:endParaRPr>
          </a:p>
          <a:p>
            <a:pPr>
              <a:spcBef>
                <a:spcPts val="1200"/>
              </a:spcBef>
            </a:pPr>
            <a:r>
              <a:rPr lang="zh-TW" altLang="en-US" sz="2000">
                <a:solidFill>
                  <a:srgbClr val="006600"/>
                </a:solidFill>
                <a:latin typeface="Arial" pitchFamily="34" charset="0"/>
                <a:ea typeface="華康中黑體" pitchFamily="49" charset="-120"/>
              </a:rPr>
              <a:t>◎耶里哥妓女辣哈布，隱藏了若蘇厄派來的兩個偵探；後來，她也靠朱紅綫為記號，而被救。</a:t>
            </a:r>
            <a:endParaRPr lang="en-US" altLang="zh-TW" sz="2000">
              <a:solidFill>
                <a:srgbClr val="006600"/>
              </a:solidFill>
              <a:latin typeface="Arial" pitchFamily="34" charset="0"/>
              <a:ea typeface="華康中黑體" pitchFamily="49" charset="-120"/>
            </a:endParaRPr>
          </a:p>
          <a:p>
            <a:r>
              <a:rPr lang="zh-TW" altLang="en-US" sz="2000">
                <a:solidFill>
                  <a:srgbClr val="660066"/>
                </a:solidFill>
                <a:latin typeface="Arial" pitchFamily="34" charset="0"/>
                <a:ea typeface="華康中黑體" pitchFamily="49" charset="-120"/>
              </a:rPr>
              <a:t>就是當我們再到這地方時，你應將這根朱紅綫繫在你縋下我們的窗戶上，並且叫你的父母、兄弟和你父親全家人口，都聚集在你這屋內。</a:t>
            </a:r>
            <a:r>
              <a:rPr lang="en-US" altLang="zh-TW" sz="2000">
                <a:solidFill>
                  <a:srgbClr val="006600"/>
                </a:solidFill>
                <a:latin typeface="Arial" pitchFamily="34" charset="0"/>
                <a:ea typeface="華康中黑體" pitchFamily="49" charset="-120"/>
              </a:rPr>
              <a:t>(</a:t>
            </a:r>
            <a:r>
              <a:rPr lang="zh-TW" altLang="en-US" sz="2000">
                <a:solidFill>
                  <a:srgbClr val="006600"/>
                </a:solidFill>
                <a:latin typeface="Arial" pitchFamily="34" charset="0"/>
                <a:ea typeface="華康中黑體" pitchFamily="49" charset="-120"/>
              </a:rPr>
              <a:t>蘇</a:t>
            </a:r>
            <a:r>
              <a:rPr lang="en-US" altLang="zh-TW" sz="2000">
                <a:solidFill>
                  <a:srgbClr val="006600"/>
                </a:solidFill>
                <a:latin typeface="Arial" pitchFamily="34" charset="0"/>
                <a:ea typeface="華康中黑體" pitchFamily="49" charset="-120"/>
              </a:rPr>
              <a:t>2:18)</a:t>
            </a:r>
            <a:endParaRPr lang="en-US" altLang="zh-TW" sz="2000">
              <a:solidFill>
                <a:srgbClr val="660066"/>
              </a:solidFill>
              <a:latin typeface="Arial" pitchFamily="34" charset="0"/>
              <a:ea typeface="華康中黑體" pitchFamily="49" charset="-120"/>
            </a:endParaRPr>
          </a:p>
          <a:p>
            <a:pPr>
              <a:spcBef>
                <a:spcPts val="1200"/>
              </a:spcBef>
            </a:pPr>
            <a:r>
              <a:rPr lang="zh-TW" altLang="en-US" sz="2000">
                <a:solidFill>
                  <a:srgbClr val="006600"/>
                </a:solidFill>
                <a:latin typeface="Arial" pitchFamily="34" charset="0"/>
                <a:ea typeface="華康中黑體" pitchFamily="49" charset="-120"/>
              </a:rPr>
              <a:t>◎讀創</a:t>
            </a:r>
            <a:r>
              <a:rPr lang="en-US" altLang="zh-TW" sz="2000">
                <a:solidFill>
                  <a:srgbClr val="006600"/>
                </a:solidFill>
                <a:latin typeface="Arial" pitchFamily="34" charset="0"/>
                <a:ea typeface="華康中黑體" pitchFamily="49" charset="-120"/>
              </a:rPr>
              <a:t>4:9</a:t>
            </a:r>
          </a:p>
          <a:p>
            <a:r>
              <a:rPr lang="zh-TW" altLang="en-US" sz="2000">
                <a:solidFill>
                  <a:srgbClr val="660066"/>
                </a:solidFill>
                <a:latin typeface="Arial" pitchFamily="34" charset="0"/>
                <a:ea typeface="華康中黑體" pitchFamily="49" charset="-120"/>
              </a:rPr>
              <a:t>上主對加音說： 「你弟弟亞伯爾在那裡？」他答說： 「我不知道，難道我是看守我弟弟的人？」</a:t>
            </a:r>
            <a:endParaRPr lang="en-US" altLang="zh-TW" sz="2000">
              <a:solidFill>
                <a:srgbClr val="660066"/>
              </a:solidFill>
              <a:latin typeface="Arial" pitchFamily="34" charset="0"/>
              <a:ea typeface="華康中黑體" pitchFamily="49" charset="-120"/>
            </a:endParaRPr>
          </a:p>
          <a:p>
            <a:r>
              <a:rPr lang="zh-TW" altLang="en-US" sz="2000">
                <a:solidFill>
                  <a:srgbClr val="006600"/>
                </a:solidFill>
                <a:latin typeface="Arial" pitchFamily="34" charset="0"/>
                <a:ea typeface="華康中黑體" pitchFamily="49" charset="-120"/>
              </a:rPr>
              <a:t>天主知道亞伯爾發生了什麼事。他向加音質問弟弟的蹤跡。</a:t>
            </a:r>
            <a:endParaRPr lang="en-US" altLang="zh-TW" sz="2000">
              <a:solidFill>
                <a:srgbClr val="006600"/>
              </a:solidFill>
              <a:latin typeface="Arial" pitchFamily="34" charset="0"/>
              <a:ea typeface="華康中黑體" pitchFamily="49" charset="-120"/>
            </a:endParaRPr>
          </a:p>
          <a:p>
            <a:endParaRPr lang="en-US" altLang="zh-TW" sz="2000">
              <a:solidFill>
                <a:srgbClr val="006600"/>
              </a:solidFill>
              <a:latin typeface="Arial" pitchFamily="34" charset="0"/>
              <a:ea typeface="華康中黑體" pitchFamily="49" charset="-120"/>
            </a:endParaRPr>
          </a:p>
          <a:p>
            <a:endParaRPr lang="zh-TW" altLang="en-US" sz="2000">
              <a:solidFill>
                <a:srgbClr val="00660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0" fill="hold"/>
                                        <p:tgtEl>
                                          <p:spTgt spid="6"/>
                                        </p:tgtEl>
                                        <p:attrNameLst>
                                          <p:attrName>ppt_x</p:attrName>
                                        </p:attrNameLst>
                                      </p:cBhvr>
                                      <p:tavLst>
                                        <p:tav tm="0">
                                          <p:val>
                                            <p:strVal val="#ppt_x"/>
                                          </p:val>
                                        </p:tav>
                                        <p:tav tm="100000">
                                          <p:val>
                                            <p:strVal val="#ppt_x"/>
                                          </p:val>
                                        </p:tav>
                                      </p:tavLst>
                                    </p:anim>
                                    <p:anim calcmode="lin" valueType="num">
                                      <p:cBhvr additive="base">
                                        <p:cTn id="8" dur="5000" fill="hold"/>
                                        <p:tgtEl>
                                          <p:spTgt spid="6"/>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2" presetClass="entr" presetSubtype="2" fill="hold" grpId="0" nodeType="afterEffect">
                                  <p:stCondLst>
                                    <p:cond delay="0"/>
                                  </p:stCondLst>
                                  <p:childTnLst>
                                    <p:set>
                                      <p:cBhvr>
                                        <p:cTn id="11" dur="1" fill="hold">
                                          <p:stCondLst>
                                            <p:cond delay="0"/>
                                          </p:stCondLst>
                                        </p:cTn>
                                        <p:tgtEl>
                                          <p:spTgt spid="13"/>
                                        </p:tgtEl>
                                        <p:attrNameLst>
                                          <p:attrName>style.visibility</p:attrName>
                                        </p:attrNameLst>
                                      </p:cBhvr>
                                      <p:to>
                                        <p:strVal val="visible"/>
                                      </p:to>
                                    </p:set>
                                    <p:anim calcmode="lin" valueType="num">
                                      <p:cBhvr additive="base">
                                        <p:cTn id="12" dur="500" fill="hold"/>
                                        <p:tgtEl>
                                          <p:spTgt spid="13"/>
                                        </p:tgtEl>
                                        <p:attrNameLst>
                                          <p:attrName>ppt_x</p:attrName>
                                        </p:attrNameLst>
                                      </p:cBhvr>
                                      <p:tavLst>
                                        <p:tav tm="0">
                                          <p:val>
                                            <p:strVal val="1+#ppt_w/2"/>
                                          </p:val>
                                        </p:tav>
                                        <p:tav tm="100000">
                                          <p:val>
                                            <p:strVal val="#ppt_x"/>
                                          </p:val>
                                        </p:tav>
                                      </p:tavLst>
                                    </p:anim>
                                    <p:anim calcmode="lin" valueType="num">
                                      <p:cBhvr additive="base">
                                        <p:cTn id="13" dur="500" fill="hold"/>
                                        <p:tgtEl>
                                          <p:spTgt spid="1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13"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5" name="Rectangle 9"/>
          <p:cNvSpPr>
            <a:spLocks noChangeArrowheads="1"/>
          </p:cNvSpPr>
          <p:nvPr>
            <p:custDataLst>
              <p:tags r:id="rId2"/>
            </p:custDataLst>
          </p:nvPr>
        </p:nvSpPr>
        <p:spPr bwMode="auto">
          <a:xfrm>
            <a:off x="-76200" y="960438"/>
            <a:ext cx="6400800" cy="1938337"/>
          </a:xfrm>
          <a:prstGeom prst="rect">
            <a:avLst/>
          </a:prstGeom>
          <a:noFill/>
          <a:ln w="9525">
            <a:noFill/>
            <a:miter lim="800000"/>
            <a:headEnd/>
            <a:tailEnd/>
          </a:ln>
        </p:spPr>
        <p:txBody>
          <a:bodyPr anchor="ctr">
            <a:spAutoFit/>
          </a:bodyPr>
          <a:lstStyle/>
          <a:p>
            <a:pPr>
              <a:tabLst>
                <a:tab pos="704850" algn="l"/>
              </a:tabLst>
            </a:pPr>
            <a:r>
              <a:rPr lang="en-US" altLang="zh-TW">
                <a:solidFill>
                  <a:srgbClr val="0000FF"/>
                </a:solidFill>
                <a:latin typeface="Arial" pitchFamily="34" charset="0"/>
                <a:ea typeface="新細明體" pitchFamily="18" charset="-120"/>
                <a:cs typeface="Times New Roman" pitchFamily="18" charset="0"/>
              </a:rPr>
              <a:t>Making the sign of the Cross ritually has three meanings:</a:t>
            </a:r>
            <a:endParaRPr lang="en-US" altLang="zh-TW" i="1">
              <a:solidFill>
                <a:srgbClr val="0000FF"/>
              </a:solidFill>
              <a:latin typeface="Arial" pitchFamily="34" charset="0"/>
              <a:ea typeface="新細明體" pitchFamily="18" charset="-120"/>
              <a:cs typeface="Times New Roman" pitchFamily="18" charset="0"/>
            </a:endParaRPr>
          </a:p>
          <a:p>
            <a:pPr marL="88900" lvl="1" eaLnBrk="0" hangingPunct="0">
              <a:spcBef>
                <a:spcPts val="1200"/>
              </a:spcBef>
              <a:buFontTx/>
              <a:buAutoNum type="arabicParenBoth"/>
              <a:tabLst>
                <a:tab pos="704850" algn="l"/>
              </a:tabLst>
            </a:pPr>
            <a:r>
              <a:rPr lang="en-US" altLang="zh-TW" b="1" i="1">
                <a:solidFill>
                  <a:srgbClr val="0000FF"/>
                </a:solidFill>
                <a:latin typeface="Arial" pitchFamily="34" charset="0"/>
                <a:ea typeface="新細明體" pitchFamily="18" charset="-120"/>
                <a:cs typeface="Times New Roman" pitchFamily="18" charset="0"/>
              </a:rPr>
              <a:t>It reminds one of the salvation brought to us by Jesus Christ through His Paschal Mystery(Acts 4,12)</a:t>
            </a:r>
            <a:endParaRPr lang="en-US" altLang="zh-TW" sz="1200" b="1" i="1">
              <a:solidFill>
                <a:srgbClr val="0000FF"/>
              </a:solidFill>
              <a:latin typeface="Arial" pitchFamily="34" charset="0"/>
              <a:ea typeface="新細明體" pitchFamily="18" charset="-120"/>
            </a:endParaRPr>
          </a:p>
          <a:p>
            <a:pPr marL="88900" lvl="1" eaLnBrk="0" hangingPunct="0">
              <a:spcBef>
                <a:spcPts val="1200"/>
              </a:spcBef>
              <a:buFontTx/>
              <a:buAutoNum type="arabicParenBoth"/>
              <a:tabLst>
                <a:tab pos="704850" algn="l"/>
              </a:tabLst>
            </a:pPr>
            <a:r>
              <a:rPr lang="en-US" altLang="zh-TW" b="1" i="1">
                <a:solidFill>
                  <a:srgbClr val="0000FF"/>
                </a:solidFill>
                <a:latin typeface="Arial" pitchFamily="34" charset="0"/>
                <a:ea typeface="新細明體" pitchFamily="18" charset="-120"/>
              </a:rPr>
              <a:t>It makes the Mystery of the Holy Trinity present to us</a:t>
            </a:r>
          </a:p>
          <a:p>
            <a:pPr marL="88900" lvl="1" eaLnBrk="0" hangingPunct="0">
              <a:spcBef>
                <a:spcPts val="1200"/>
              </a:spcBef>
              <a:buFontTx/>
              <a:buAutoNum type="arabicParenBoth"/>
              <a:tabLst>
                <a:tab pos="704850" algn="l"/>
              </a:tabLst>
            </a:pPr>
            <a:r>
              <a:rPr lang="en-US" altLang="zh-TW" b="1" i="1">
                <a:solidFill>
                  <a:srgbClr val="0000FF"/>
                </a:solidFill>
                <a:latin typeface="Arial" pitchFamily="34" charset="0"/>
                <a:ea typeface="新細明體" pitchFamily="18" charset="-120"/>
              </a:rPr>
              <a:t>It reminds us about our baptism(Romans 6,3-4)</a:t>
            </a:r>
          </a:p>
        </p:txBody>
      </p:sp>
      <p:pic>
        <p:nvPicPr>
          <p:cNvPr id="10" name="Picture 9" descr="holy_trinity.jpg"/>
          <p:cNvPicPr>
            <a:picLocks noChangeAspect="1"/>
          </p:cNvPicPr>
          <p:nvPr>
            <p:custDataLst>
              <p:tags r:id="rId3"/>
            </p:custDataLst>
          </p:nvPr>
        </p:nvPicPr>
        <p:blipFill>
          <a:blip r:embed="rId9" cstate="email"/>
          <a:stretch>
            <a:fillRect/>
          </a:stretch>
        </p:blipFill>
        <p:spPr>
          <a:xfrm>
            <a:off x="228600" y="2971800"/>
            <a:ext cx="1944624" cy="3590544"/>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6" name="Picture 5" descr="baptism.jpg"/>
          <p:cNvPicPr>
            <a:picLocks noChangeAspect="1"/>
          </p:cNvPicPr>
          <p:nvPr>
            <p:custDataLst>
              <p:tags r:id="rId4"/>
            </p:custDataLst>
          </p:nvPr>
        </p:nvPicPr>
        <p:blipFill>
          <a:blip r:embed="rId10" cstate="email"/>
          <a:stretch>
            <a:fillRect/>
          </a:stretch>
        </p:blipFill>
        <p:spPr>
          <a:xfrm>
            <a:off x="5791200" y="3885915"/>
            <a:ext cx="3153918" cy="236248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pic>
        <p:nvPicPr>
          <p:cNvPr id="7" name="Picture 6" descr="pieta2.jpg"/>
          <p:cNvPicPr>
            <a:picLocks noChangeAspect="1"/>
          </p:cNvPicPr>
          <p:nvPr>
            <p:custDataLst>
              <p:tags r:id="rId5"/>
            </p:custDataLst>
          </p:nvPr>
        </p:nvPicPr>
        <p:blipFill>
          <a:blip r:embed="rId11" cstate="email"/>
          <a:stretch>
            <a:fillRect/>
          </a:stretch>
        </p:blipFill>
        <p:spPr>
          <a:xfrm>
            <a:off x="2438400" y="3276600"/>
            <a:ext cx="3048000" cy="304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
        <p:nvSpPr>
          <p:cNvPr id="40966" name="Rectangle 9"/>
          <p:cNvSpPr>
            <a:spLocks noChangeArrowheads="1"/>
          </p:cNvSpPr>
          <p:nvPr>
            <p:custDataLst>
              <p:tags r:id="rId6"/>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40967" name="Rectangle 7"/>
          <p:cNvSpPr>
            <a:spLocks noChangeArrowheads="1"/>
          </p:cNvSpPr>
          <p:nvPr>
            <p:custDataLst>
              <p:tags r:id="rId7"/>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11" name="文字方塊 10"/>
          <p:cNvSpPr txBox="1">
            <a:spLocks noChangeArrowheads="1"/>
          </p:cNvSpPr>
          <p:nvPr/>
        </p:nvSpPr>
        <p:spPr bwMode="auto">
          <a:xfrm>
            <a:off x="6096000" y="990600"/>
            <a:ext cx="2971800" cy="2538413"/>
          </a:xfrm>
          <a:prstGeom prst="rect">
            <a:avLst/>
          </a:prstGeom>
          <a:noFill/>
          <a:ln w="9525">
            <a:noFill/>
            <a:miter lim="800000"/>
            <a:headEnd/>
            <a:tailEnd/>
          </a:ln>
        </p:spPr>
        <p:txBody>
          <a:bodyPr>
            <a:spAutoFit/>
          </a:bodyPr>
          <a:lstStyle/>
          <a:p>
            <a:r>
              <a:rPr lang="zh-TW" altLang="en-US">
                <a:solidFill>
                  <a:srgbClr val="0000FF"/>
                </a:solidFill>
                <a:latin typeface="Arial" pitchFamily="34" charset="0"/>
                <a:ea typeface="華康中黑體" pitchFamily="49" charset="-120"/>
              </a:rPr>
              <a:t>劃十字聖號儀式上三項意義：</a:t>
            </a:r>
            <a:endParaRPr lang="en-US" altLang="zh-TW">
              <a:solidFill>
                <a:srgbClr val="0000FF"/>
              </a:solidFill>
              <a:latin typeface="Arial" pitchFamily="34" charset="0"/>
              <a:ea typeface="華康中黑體" pitchFamily="49" charset="-120"/>
            </a:endParaRPr>
          </a:p>
          <a:p>
            <a:pPr>
              <a:spcBef>
                <a:spcPts val="600"/>
              </a:spcBef>
              <a:buFontTx/>
              <a:buAutoNum type="arabicPeriod"/>
            </a:pPr>
            <a:r>
              <a:rPr lang="zh-TW" altLang="en-US">
                <a:solidFill>
                  <a:srgbClr val="0000FF"/>
                </a:solidFill>
                <a:latin typeface="Arial" pitchFamily="34" charset="0"/>
                <a:ea typeface="華康中黑體" pitchFamily="49" charset="-120"/>
              </a:rPr>
              <a:t>它提醒耶穌基督藉他的逾越奧蹟帶給我們的救恩</a:t>
            </a:r>
            <a:r>
              <a:rPr lang="en-US" altLang="zh-TW">
                <a:solidFill>
                  <a:srgbClr val="0000FF"/>
                </a:solidFill>
                <a:latin typeface="Arial" pitchFamily="34" charset="0"/>
                <a:ea typeface="華康中黑體" pitchFamily="49" charset="-120"/>
              </a:rPr>
              <a:t>(</a:t>
            </a:r>
            <a:r>
              <a:rPr lang="zh-TW" altLang="en-US">
                <a:solidFill>
                  <a:srgbClr val="0000FF"/>
                </a:solidFill>
                <a:latin typeface="Arial" pitchFamily="34" charset="0"/>
                <a:ea typeface="華康中黑體" pitchFamily="49" charset="-120"/>
              </a:rPr>
              <a:t>宗</a:t>
            </a:r>
            <a:r>
              <a:rPr lang="en-US" altLang="zh-TW">
                <a:solidFill>
                  <a:srgbClr val="0000FF"/>
                </a:solidFill>
                <a:latin typeface="Arial" pitchFamily="34" charset="0"/>
                <a:ea typeface="華康中黑體" pitchFamily="49" charset="-120"/>
              </a:rPr>
              <a:t>4:12)</a:t>
            </a:r>
          </a:p>
          <a:p>
            <a:pPr>
              <a:spcBef>
                <a:spcPts val="600"/>
              </a:spcBef>
              <a:buFontTx/>
              <a:buAutoNum type="arabicPeriod"/>
            </a:pPr>
            <a:r>
              <a:rPr lang="zh-TW" altLang="en-US">
                <a:solidFill>
                  <a:srgbClr val="0000FF"/>
                </a:solidFill>
                <a:latin typeface="Arial" pitchFamily="34" charset="0"/>
                <a:ea typeface="華康中黑體" pitchFamily="49" charset="-120"/>
              </a:rPr>
              <a:t>它使聖三奧蹟呈現在我們面前</a:t>
            </a:r>
            <a:endParaRPr lang="en-US" altLang="zh-TW">
              <a:solidFill>
                <a:srgbClr val="0000FF"/>
              </a:solidFill>
              <a:latin typeface="Arial" pitchFamily="34" charset="0"/>
              <a:ea typeface="華康中黑體" pitchFamily="49" charset="-120"/>
            </a:endParaRPr>
          </a:p>
          <a:p>
            <a:pPr>
              <a:spcBef>
                <a:spcPts val="600"/>
              </a:spcBef>
              <a:buFontTx/>
              <a:buAutoNum type="arabicPeriod"/>
            </a:pPr>
            <a:r>
              <a:rPr lang="zh-TW" altLang="en-US">
                <a:solidFill>
                  <a:srgbClr val="0000FF"/>
                </a:solidFill>
                <a:latin typeface="Arial" pitchFamily="34" charset="0"/>
                <a:ea typeface="華康中黑體" pitchFamily="49" charset="-120"/>
              </a:rPr>
              <a:t>他提示我們記得自己的洗禮</a:t>
            </a:r>
            <a:r>
              <a:rPr lang="en-US" altLang="zh-TW">
                <a:solidFill>
                  <a:srgbClr val="0000FF"/>
                </a:solidFill>
                <a:latin typeface="Arial" pitchFamily="34" charset="0"/>
                <a:ea typeface="華康中黑體" pitchFamily="49" charset="-120"/>
              </a:rPr>
              <a:t>(</a:t>
            </a:r>
            <a:r>
              <a:rPr lang="zh-TW" altLang="en-US">
                <a:solidFill>
                  <a:srgbClr val="0000FF"/>
                </a:solidFill>
                <a:latin typeface="Arial" pitchFamily="34" charset="0"/>
                <a:ea typeface="華康中黑體" pitchFamily="49" charset="-120"/>
              </a:rPr>
              <a:t>羅</a:t>
            </a:r>
            <a:r>
              <a:rPr lang="en-US" altLang="zh-TW">
                <a:solidFill>
                  <a:srgbClr val="0000FF"/>
                </a:solidFill>
                <a:latin typeface="Arial" pitchFamily="34" charset="0"/>
                <a:ea typeface="華康中黑體" pitchFamily="49" charset="-120"/>
              </a:rPr>
              <a:t>6:3-4)</a:t>
            </a:r>
            <a:endParaRPr lang="zh-TW" altLang="en-US">
              <a:solidFill>
                <a:srgbClr val="0000FF"/>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39945">
                                            <p:txEl>
                                              <p:pRg st="0" end="0"/>
                                            </p:txEl>
                                          </p:spTgt>
                                        </p:tgtEl>
                                        <p:attrNameLst>
                                          <p:attrName>style.visibility</p:attrName>
                                        </p:attrNameLst>
                                      </p:cBhvr>
                                      <p:to>
                                        <p:strVal val="visible"/>
                                      </p:to>
                                    </p:set>
                                    <p:anim calcmode="lin" valueType="num">
                                      <p:cBhvr>
                                        <p:cTn id="7" dur="5000" fill="hold"/>
                                        <p:tgtEl>
                                          <p:spTgt spid="39945">
                                            <p:txEl>
                                              <p:pRg st="0" end="0"/>
                                            </p:txEl>
                                          </p:spTgt>
                                        </p:tgtEl>
                                        <p:attrNameLst>
                                          <p:attrName>ppt_w</p:attrName>
                                        </p:attrNameLst>
                                      </p:cBhvr>
                                      <p:tavLst>
                                        <p:tav tm="0">
                                          <p:val>
                                            <p:strVal val="#ppt_w*0.70"/>
                                          </p:val>
                                        </p:tav>
                                        <p:tav tm="100000">
                                          <p:val>
                                            <p:strVal val="#ppt_w"/>
                                          </p:val>
                                        </p:tav>
                                      </p:tavLst>
                                    </p:anim>
                                    <p:anim calcmode="lin" valueType="num">
                                      <p:cBhvr>
                                        <p:cTn id="8" dur="5000" fill="hold"/>
                                        <p:tgtEl>
                                          <p:spTgt spid="39945">
                                            <p:txEl>
                                              <p:pRg st="0" end="0"/>
                                            </p:txEl>
                                          </p:spTgt>
                                        </p:tgtEl>
                                        <p:attrNameLst>
                                          <p:attrName>ppt_h</p:attrName>
                                        </p:attrNameLst>
                                      </p:cBhvr>
                                      <p:tavLst>
                                        <p:tav tm="0">
                                          <p:val>
                                            <p:strVal val="#ppt_h"/>
                                          </p:val>
                                        </p:tav>
                                        <p:tav tm="100000">
                                          <p:val>
                                            <p:strVal val="#ppt_h"/>
                                          </p:val>
                                        </p:tav>
                                      </p:tavLst>
                                    </p:anim>
                                    <p:animEffect transition="in" filter="fade">
                                      <p:cBhvr>
                                        <p:cTn id="9" dur="5000"/>
                                        <p:tgtEl>
                                          <p:spTgt spid="39945">
                                            <p:txEl>
                                              <p:pRg st="0" end="0"/>
                                            </p:txEl>
                                          </p:spTgt>
                                        </p:tgtEl>
                                      </p:cBhvr>
                                    </p:animEffect>
                                  </p:childTnLst>
                                </p:cTn>
                              </p:par>
                            </p:childTnLst>
                          </p:cTn>
                        </p:par>
                        <p:par>
                          <p:cTn id="10" fill="hold" nodeType="afterGroup">
                            <p:stCondLst>
                              <p:cond delay="5000"/>
                            </p:stCondLst>
                            <p:childTnLst>
                              <p:par>
                                <p:cTn id="11" presetID="55" presetClass="entr" presetSubtype="0" fill="hold" nodeType="afterEffect">
                                  <p:stCondLst>
                                    <p:cond delay="0"/>
                                  </p:stCondLst>
                                  <p:childTnLst>
                                    <p:set>
                                      <p:cBhvr>
                                        <p:cTn id="12" dur="1" fill="hold">
                                          <p:stCondLst>
                                            <p:cond delay="0"/>
                                          </p:stCondLst>
                                        </p:cTn>
                                        <p:tgtEl>
                                          <p:spTgt spid="39945">
                                            <p:txEl>
                                              <p:pRg st="1" end="1"/>
                                            </p:txEl>
                                          </p:spTgt>
                                        </p:tgtEl>
                                        <p:attrNameLst>
                                          <p:attrName>style.visibility</p:attrName>
                                        </p:attrNameLst>
                                      </p:cBhvr>
                                      <p:to>
                                        <p:strVal val="visible"/>
                                      </p:to>
                                    </p:set>
                                    <p:anim calcmode="lin" valueType="num">
                                      <p:cBhvr>
                                        <p:cTn id="13" dur="5000" fill="hold"/>
                                        <p:tgtEl>
                                          <p:spTgt spid="39945">
                                            <p:txEl>
                                              <p:pRg st="1" end="1"/>
                                            </p:txEl>
                                          </p:spTgt>
                                        </p:tgtEl>
                                        <p:attrNameLst>
                                          <p:attrName>ppt_w</p:attrName>
                                        </p:attrNameLst>
                                      </p:cBhvr>
                                      <p:tavLst>
                                        <p:tav tm="0">
                                          <p:val>
                                            <p:strVal val="#ppt_w*0.70"/>
                                          </p:val>
                                        </p:tav>
                                        <p:tav tm="100000">
                                          <p:val>
                                            <p:strVal val="#ppt_w"/>
                                          </p:val>
                                        </p:tav>
                                      </p:tavLst>
                                    </p:anim>
                                    <p:anim calcmode="lin" valueType="num">
                                      <p:cBhvr>
                                        <p:cTn id="14" dur="5000" fill="hold"/>
                                        <p:tgtEl>
                                          <p:spTgt spid="39945">
                                            <p:txEl>
                                              <p:pRg st="1" end="1"/>
                                            </p:txEl>
                                          </p:spTgt>
                                        </p:tgtEl>
                                        <p:attrNameLst>
                                          <p:attrName>ppt_h</p:attrName>
                                        </p:attrNameLst>
                                      </p:cBhvr>
                                      <p:tavLst>
                                        <p:tav tm="0">
                                          <p:val>
                                            <p:strVal val="#ppt_h"/>
                                          </p:val>
                                        </p:tav>
                                        <p:tav tm="100000">
                                          <p:val>
                                            <p:strVal val="#ppt_h"/>
                                          </p:val>
                                        </p:tav>
                                      </p:tavLst>
                                    </p:anim>
                                    <p:animEffect transition="in" filter="fade">
                                      <p:cBhvr>
                                        <p:cTn id="15" dur="5000"/>
                                        <p:tgtEl>
                                          <p:spTgt spid="39945">
                                            <p:txEl>
                                              <p:pRg st="1" end="1"/>
                                            </p:txEl>
                                          </p:spTgt>
                                        </p:tgtEl>
                                      </p:cBhvr>
                                    </p:animEffect>
                                  </p:childTnLst>
                                </p:cTn>
                              </p:par>
                            </p:childTnLst>
                          </p:cTn>
                        </p:par>
                        <p:par>
                          <p:cTn id="16" fill="hold" nodeType="afterGroup">
                            <p:stCondLst>
                              <p:cond delay="10000"/>
                            </p:stCondLst>
                            <p:childTnLst>
                              <p:par>
                                <p:cTn id="17" presetID="55" presetClass="entr" presetSubtype="0" fill="hold" nodeType="afterEffect">
                                  <p:stCondLst>
                                    <p:cond delay="0"/>
                                  </p:stCondLst>
                                  <p:childTnLst>
                                    <p:set>
                                      <p:cBhvr>
                                        <p:cTn id="18" dur="1" fill="hold">
                                          <p:stCondLst>
                                            <p:cond delay="0"/>
                                          </p:stCondLst>
                                        </p:cTn>
                                        <p:tgtEl>
                                          <p:spTgt spid="39945">
                                            <p:txEl>
                                              <p:pRg st="2" end="2"/>
                                            </p:txEl>
                                          </p:spTgt>
                                        </p:tgtEl>
                                        <p:attrNameLst>
                                          <p:attrName>style.visibility</p:attrName>
                                        </p:attrNameLst>
                                      </p:cBhvr>
                                      <p:to>
                                        <p:strVal val="visible"/>
                                      </p:to>
                                    </p:set>
                                    <p:anim calcmode="lin" valueType="num">
                                      <p:cBhvr>
                                        <p:cTn id="19" dur="5000" fill="hold"/>
                                        <p:tgtEl>
                                          <p:spTgt spid="39945">
                                            <p:txEl>
                                              <p:pRg st="2" end="2"/>
                                            </p:txEl>
                                          </p:spTgt>
                                        </p:tgtEl>
                                        <p:attrNameLst>
                                          <p:attrName>ppt_w</p:attrName>
                                        </p:attrNameLst>
                                      </p:cBhvr>
                                      <p:tavLst>
                                        <p:tav tm="0">
                                          <p:val>
                                            <p:strVal val="#ppt_w*0.70"/>
                                          </p:val>
                                        </p:tav>
                                        <p:tav tm="100000">
                                          <p:val>
                                            <p:strVal val="#ppt_w"/>
                                          </p:val>
                                        </p:tav>
                                      </p:tavLst>
                                    </p:anim>
                                    <p:anim calcmode="lin" valueType="num">
                                      <p:cBhvr>
                                        <p:cTn id="20" dur="5000" fill="hold"/>
                                        <p:tgtEl>
                                          <p:spTgt spid="39945">
                                            <p:txEl>
                                              <p:pRg st="2" end="2"/>
                                            </p:txEl>
                                          </p:spTgt>
                                        </p:tgtEl>
                                        <p:attrNameLst>
                                          <p:attrName>ppt_h</p:attrName>
                                        </p:attrNameLst>
                                      </p:cBhvr>
                                      <p:tavLst>
                                        <p:tav tm="0">
                                          <p:val>
                                            <p:strVal val="#ppt_h"/>
                                          </p:val>
                                        </p:tav>
                                        <p:tav tm="100000">
                                          <p:val>
                                            <p:strVal val="#ppt_h"/>
                                          </p:val>
                                        </p:tav>
                                      </p:tavLst>
                                    </p:anim>
                                    <p:animEffect transition="in" filter="fade">
                                      <p:cBhvr>
                                        <p:cTn id="21" dur="5000"/>
                                        <p:tgtEl>
                                          <p:spTgt spid="39945">
                                            <p:txEl>
                                              <p:pRg st="2" end="2"/>
                                            </p:txEl>
                                          </p:spTgt>
                                        </p:tgtEl>
                                      </p:cBhvr>
                                    </p:animEffect>
                                  </p:childTnLst>
                                </p:cTn>
                              </p:par>
                            </p:childTnLst>
                          </p:cTn>
                        </p:par>
                        <p:par>
                          <p:cTn id="22" fill="hold" nodeType="afterGroup">
                            <p:stCondLst>
                              <p:cond delay="15000"/>
                            </p:stCondLst>
                            <p:childTnLst>
                              <p:par>
                                <p:cTn id="23" presetID="55" presetClass="entr" presetSubtype="0" fill="hold" nodeType="afterEffect">
                                  <p:stCondLst>
                                    <p:cond delay="0"/>
                                  </p:stCondLst>
                                  <p:childTnLst>
                                    <p:set>
                                      <p:cBhvr>
                                        <p:cTn id="24" dur="1" fill="hold">
                                          <p:stCondLst>
                                            <p:cond delay="0"/>
                                          </p:stCondLst>
                                        </p:cTn>
                                        <p:tgtEl>
                                          <p:spTgt spid="39945">
                                            <p:txEl>
                                              <p:pRg st="3" end="3"/>
                                            </p:txEl>
                                          </p:spTgt>
                                        </p:tgtEl>
                                        <p:attrNameLst>
                                          <p:attrName>style.visibility</p:attrName>
                                        </p:attrNameLst>
                                      </p:cBhvr>
                                      <p:to>
                                        <p:strVal val="visible"/>
                                      </p:to>
                                    </p:set>
                                    <p:anim calcmode="lin" valueType="num">
                                      <p:cBhvr>
                                        <p:cTn id="25" dur="5000" fill="hold"/>
                                        <p:tgtEl>
                                          <p:spTgt spid="39945">
                                            <p:txEl>
                                              <p:pRg st="3" end="3"/>
                                            </p:txEl>
                                          </p:spTgt>
                                        </p:tgtEl>
                                        <p:attrNameLst>
                                          <p:attrName>ppt_w</p:attrName>
                                        </p:attrNameLst>
                                      </p:cBhvr>
                                      <p:tavLst>
                                        <p:tav tm="0">
                                          <p:val>
                                            <p:strVal val="#ppt_w*0.70"/>
                                          </p:val>
                                        </p:tav>
                                        <p:tav tm="100000">
                                          <p:val>
                                            <p:strVal val="#ppt_w"/>
                                          </p:val>
                                        </p:tav>
                                      </p:tavLst>
                                    </p:anim>
                                    <p:anim calcmode="lin" valueType="num">
                                      <p:cBhvr>
                                        <p:cTn id="26" dur="5000" fill="hold"/>
                                        <p:tgtEl>
                                          <p:spTgt spid="39945">
                                            <p:txEl>
                                              <p:pRg st="3" end="3"/>
                                            </p:txEl>
                                          </p:spTgt>
                                        </p:tgtEl>
                                        <p:attrNameLst>
                                          <p:attrName>ppt_h</p:attrName>
                                        </p:attrNameLst>
                                      </p:cBhvr>
                                      <p:tavLst>
                                        <p:tav tm="0">
                                          <p:val>
                                            <p:strVal val="#ppt_h"/>
                                          </p:val>
                                        </p:tav>
                                        <p:tav tm="100000">
                                          <p:val>
                                            <p:strVal val="#ppt_h"/>
                                          </p:val>
                                        </p:tav>
                                      </p:tavLst>
                                    </p:anim>
                                    <p:animEffect transition="in" filter="fade">
                                      <p:cBhvr>
                                        <p:cTn id="27" dur="5000"/>
                                        <p:tgtEl>
                                          <p:spTgt spid="39945">
                                            <p:txEl>
                                              <p:pRg st="3" end="3"/>
                                            </p:txEl>
                                          </p:spTgt>
                                        </p:tgtEl>
                                      </p:cBhvr>
                                    </p:animEffect>
                                  </p:childTnLst>
                                </p:cTn>
                              </p:par>
                            </p:childTnLst>
                          </p:cTn>
                        </p:par>
                        <p:par>
                          <p:cTn id="28" fill="hold" nodeType="afterGroup">
                            <p:stCondLst>
                              <p:cond delay="20000"/>
                            </p:stCondLst>
                            <p:childTnLst>
                              <p:par>
                                <p:cTn id="29" presetID="5" presetClass="entr" presetSubtype="10" fill="hold" grpId="0" nodeType="afterEffect">
                                  <p:stCondLst>
                                    <p:cond delay="0"/>
                                  </p:stCondLst>
                                  <p:childTnLst>
                                    <p:set>
                                      <p:cBhvr>
                                        <p:cTn id="30" dur="1" fill="hold">
                                          <p:stCondLst>
                                            <p:cond delay="0"/>
                                          </p:stCondLst>
                                        </p:cTn>
                                        <p:tgtEl>
                                          <p:spTgt spid="11"/>
                                        </p:tgtEl>
                                        <p:attrNameLst>
                                          <p:attrName>style.visibility</p:attrName>
                                        </p:attrNameLst>
                                      </p:cBhvr>
                                      <p:to>
                                        <p:strVal val="visible"/>
                                      </p:to>
                                    </p:set>
                                    <p:animEffect transition="in" filter="checkerboard(across)">
                                      <p:cBhvr>
                                        <p:cTn id="31" dur="2000"/>
                                        <p:tgtEl>
                                          <p:spTgt spid="11"/>
                                        </p:tgtEl>
                                      </p:cBhvr>
                                    </p:animEffect>
                                  </p:childTnLst>
                                </p:cTn>
                              </p:par>
                            </p:childTnLst>
                          </p:cTn>
                        </p:par>
                        <p:par>
                          <p:cTn id="32" fill="hold" nodeType="afterGroup">
                            <p:stCondLst>
                              <p:cond delay="22000"/>
                            </p:stCondLst>
                            <p:childTnLst>
                              <p:par>
                                <p:cTn id="33" presetID="20" presetClass="entr" presetSubtype="0" fill="hold" nodeType="afterEffect">
                                  <p:stCondLst>
                                    <p:cond delay="0"/>
                                  </p:stCondLst>
                                  <p:childTnLst>
                                    <p:set>
                                      <p:cBhvr>
                                        <p:cTn id="34" dur="1" fill="hold">
                                          <p:stCondLst>
                                            <p:cond delay="0"/>
                                          </p:stCondLst>
                                        </p:cTn>
                                        <p:tgtEl>
                                          <p:spTgt spid="10"/>
                                        </p:tgtEl>
                                        <p:attrNameLst>
                                          <p:attrName>style.visibility</p:attrName>
                                        </p:attrNameLst>
                                      </p:cBhvr>
                                      <p:to>
                                        <p:strVal val="visible"/>
                                      </p:to>
                                    </p:set>
                                    <p:animEffect transition="in" filter="wedge">
                                      <p:cBhvr>
                                        <p:cTn id="35" dur="5000"/>
                                        <p:tgtEl>
                                          <p:spTgt spid="10"/>
                                        </p:tgtEl>
                                      </p:cBhvr>
                                    </p:animEffect>
                                  </p:childTnLst>
                                </p:cTn>
                              </p:par>
                            </p:childTnLst>
                          </p:cTn>
                        </p:par>
                        <p:par>
                          <p:cTn id="36" fill="hold" nodeType="afterGroup">
                            <p:stCondLst>
                              <p:cond delay="27000"/>
                            </p:stCondLst>
                            <p:childTnLst>
                              <p:par>
                                <p:cTn id="37" presetID="53" presetClass="entr" presetSubtype="0" fill="hold" nodeType="afterEffect">
                                  <p:stCondLst>
                                    <p:cond delay="0"/>
                                  </p:stCondLst>
                                  <p:childTnLst>
                                    <p:set>
                                      <p:cBhvr>
                                        <p:cTn id="38" dur="1" fill="hold">
                                          <p:stCondLst>
                                            <p:cond delay="0"/>
                                          </p:stCondLst>
                                        </p:cTn>
                                        <p:tgtEl>
                                          <p:spTgt spid="7"/>
                                        </p:tgtEl>
                                        <p:attrNameLst>
                                          <p:attrName>style.visibility</p:attrName>
                                        </p:attrNameLst>
                                      </p:cBhvr>
                                      <p:to>
                                        <p:strVal val="visible"/>
                                      </p:to>
                                    </p:set>
                                    <p:anim calcmode="lin" valueType="num">
                                      <p:cBhvr>
                                        <p:cTn id="39" dur="5000" fill="hold"/>
                                        <p:tgtEl>
                                          <p:spTgt spid="7"/>
                                        </p:tgtEl>
                                        <p:attrNameLst>
                                          <p:attrName>ppt_w</p:attrName>
                                        </p:attrNameLst>
                                      </p:cBhvr>
                                      <p:tavLst>
                                        <p:tav tm="0">
                                          <p:val>
                                            <p:fltVal val="0"/>
                                          </p:val>
                                        </p:tav>
                                        <p:tav tm="100000">
                                          <p:val>
                                            <p:strVal val="#ppt_w"/>
                                          </p:val>
                                        </p:tav>
                                      </p:tavLst>
                                    </p:anim>
                                    <p:anim calcmode="lin" valueType="num">
                                      <p:cBhvr>
                                        <p:cTn id="40" dur="5000" fill="hold"/>
                                        <p:tgtEl>
                                          <p:spTgt spid="7"/>
                                        </p:tgtEl>
                                        <p:attrNameLst>
                                          <p:attrName>ppt_h</p:attrName>
                                        </p:attrNameLst>
                                      </p:cBhvr>
                                      <p:tavLst>
                                        <p:tav tm="0">
                                          <p:val>
                                            <p:fltVal val="0"/>
                                          </p:val>
                                        </p:tav>
                                        <p:tav tm="100000">
                                          <p:val>
                                            <p:strVal val="#ppt_h"/>
                                          </p:val>
                                        </p:tav>
                                      </p:tavLst>
                                    </p:anim>
                                    <p:animEffect transition="in" filter="fade">
                                      <p:cBhvr>
                                        <p:cTn id="41" dur="5000"/>
                                        <p:tgtEl>
                                          <p:spTgt spid="7"/>
                                        </p:tgtEl>
                                      </p:cBhvr>
                                    </p:animEffect>
                                  </p:childTnLst>
                                </p:cTn>
                              </p:par>
                            </p:childTnLst>
                          </p:cTn>
                        </p:par>
                        <p:par>
                          <p:cTn id="42" fill="hold" nodeType="afterGroup">
                            <p:stCondLst>
                              <p:cond delay="32000"/>
                            </p:stCondLst>
                            <p:childTnLst>
                              <p:par>
                                <p:cTn id="43" presetID="53" presetClass="entr" presetSubtype="0" fill="hold" nodeType="after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p:cTn id="45" dur="5000" fill="hold"/>
                                        <p:tgtEl>
                                          <p:spTgt spid="6"/>
                                        </p:tgtEl>
                                        <p:attrNameLst>
                                          <p:attrName>ppt_w</p:attrName>
                                        </p:attrNameLst>
                                      </p:cBhvr>
                                      <p:tavLst>
                                        <p:tav tm="0">
                                          <p:val>
                                            <p:fltVal val="0"/>
                                          </p:val>
                                        </p:tav>
                                        <p:tav tm="100000">
                                          <p:val>
                                            <p:strVal val="#ppt_w"/>
                                          </p:val>
                                        </p:tav>
                                      </p:tavLst>
                                    </p:anim>
                                    <p:anim calcmode="lin" valueType="num">
                                      <p:cBhvr>
                                        <p:cTn id="46" dur="5000" fill="hold"/>
                                        <p:tgtEl>
                                          <p:spTgt spid="6"/>
                                        </p:tgtEl>
                                        <p:attrNameLst>
                                          <p:attrName>ppt_h</p:attrName>
                                        </p:attrNameLst>
                                      </p:cBhvr>
                                      <p:tavLst>
                                        <p:tav tm="0">
                                          <p:val>
                                            <p:fltVal val="0"/>
                                          </p:val>
                                        </p:tav>
                                        <p:tav tm="100000">
                                          <p:val>
                                            <p:strVal val="#ppt_h"/>
                                          </p:val>
                                        </p:tav>
                                      </p:tavLst>
                                    </p:anim>
                                    <p:animEffect transition="in" filter="fade">
                                      <p:cBhvr>
                                        <p:cTn id="47"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p:cNvSpPr>
            <a:spLocks noGrp="1"/>
          </p:cNvSpPr>
          <p:nvPr>
            <p:ph type="ctrTitle"/>
            <p:custDataLst>
              <p:tags r:id="rId2"/>
            </p:custDataLst>
          </p:nvPr>
        </p:nvSpPr>
        <p:spPr/>
        <p:txBody>
          <a:bodyPr/>
          <a:lstStyle/>
          <a:p>
            <a:pPr eaLnBrk="1" hangingPunct="1"/>
            <a:endParaRPr lang="zh-TW" altLang="zh-TW" smtClean="0"/>
          </a:p>
        </p:txBody>
      </p:sp>
      <p:sp>
        <p:nvSpPr>
          <p:cNvPr id="41987"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Greeting</a:t>
            </a:r>
            <a:r>
              <a:rPr lang="zh-TW" altLang="en-US" sz="4000" b="1">
                <a:latin typeface="Baskerville Old Face" pitchFamily="18" charset="0"/>
              </a:rPr>
              <a:t>               　</a:t>
            </a:r>
            <a:r>
              <a:rPr lang="zh-TW" altLang="en-US" sz="4000">
                <a:latin typeface="Baskerville Old Face" pitchFamily="18" charset="0"/>
                <a:ea typeface="華康中黑體" pitchFamily="49" charset="-120"/>
              </a:rPr>
              <a:t>致候</a:t>
            </a:r>
          </a:p>
        </p:txBody>
      </p:sp>
      <p:sp>
        <p:nvSpPr>
          <p:cNvPr id="8" name="TextBox 7"/>
          <p:cNvSpPr txBox="1">
            <a:spLocks noChangeArrowheads="1"/>
          </p:cNvSpPr>
          <p:nvPr>
            <p:custDataLst>
              <p:tags r:id="rId6"/>
            </p:custDataLst>
          </p:nvPr>
        </p:nvSpPr>
        <p:spPr bwMode="auto">
          <a:xfrm>
            <a:off x="228600" y="685800"/>
            <a:ext cx="5867400" cy="4940300"/>
          </a:xfrm>
          <a:prstGeom prst="rect">
            <a:avLst/>
          </a:prstGeom>
          <a:noFill/>
          <a:ln w="9525">
            <a:noFill/>
            <a:miter lim="800000"/>
            <a:headEnd/>
            <a:tailEnd/>
          </a:ln>
        </p:spPr>
        <p:txBody>
          <a:bodyPr>
            <a:spAutoFit/>
          </a:bodyPr>
          <a:lstStyle/>
          <a:p>
            <a:pPr marL="514350" indent="-514350"/>
            <a:r>
              <a:rPr lang="en-US" altLang="zh-TW" sz="3000">
                <a:solidFill>
                  <a:srgbClr val="006600"/>
                </a:solidFill>
                <a:latin typeface="Britannic Bold" pitchFamily="34" charset="0"/>
              </a:rPr>
              <a:t>Why does the chief celebrant greet the people at the beginning of the Mass? Is it a social greeting?</a:t>
            </a:r>
          </a:p>
          <a:p>
            <a:pPr marL="514350" indent="-514350">
              <a:spcBef>
                <a:spcPts val="600"/>
              </a:spcBef>
            </a:pPr>
            <a:r>
              <a:rPr lang="en-US" altLang="zh-TW" sz="3000">
                <a:solidFill>
                  <a:srgbClr val="FF0000"/>
                </a:solidFill>
                <a:latin typeface="Britannic Bold" pitchFamily="34" charset="0"/>
              </a:rPr>
              <a:t>From where do we get this greeting we have in the Mass?</a:t>
            </a:r>
          </a:p>
          <a:p>
            <a:pPr marL="514350" indent="-514350">
              <a:spcBef>
                <a:spcPts val="600"/>
              </a:spcBef>
            </a:pPr>
            <a:r>
              <a:rPr lang="en-US" altLang="zh-TW" sz="3000">
                <a:solidFill>
                  <a:srgbClr val="006600"/>
                </a:solidFill>
                <a:latin typeface="Britannic Bold" pitchFamily="34" charset="0"/>
              </a:rPr>
              <a:t>Why use such a formal and a seemingly artificial greeting?</a:t>
            </a:r>
          </a:p>
          <a:p>
            <a:pPr marL="514350" indent="-514350">
              <a:spcBef>
                <a:spcPts val="600"/>
              </a:spcBef>
            </a:pPr>
            <a:r>
              <a:rPr lang="en-US" altLang="zh-TW" sz="3000">
                <a:solidFill>
                  <a:srgbClr val="FF0000"/>
                </a:solidFill>
                <a:latin typeface="Britannic Bold" pitchFamily="34" charset="0"/>
              </a:rPr>
              <a:t>Why does the priest extend his hands during the greeting?</a:t>
            </a:r>
            <a:endParaRPr lang="en-US" altLang="zh-TW" sz="3000">
              <a:latin typeface="Britannic Bold" pitchFamily="34" charset="0"/>
            </a:endParaRPr>
          </a:p>
        </p:txBody>
      </p:sp>
      <p:sp>
        <p:nvSpPr>
          <p:cNvPr id="7" name="文字方塊 6"/>
          <p:cNvSpPr txBox="1">
            <a:spLocks noChangeArrowheads="1"/>
          </p:cNvSpPr>
          <p:nvPr/>
        </p:nvSpPr>
        <p:spPr bwMode="auto">
          <a:xfrm>
            <a:off x="6019800" y="838200"/>
            <a:ext cx="2819400" cy="5108575"/>
          </a:xfrm>
          <a:prstGeom prst="rect">
            <a:avLst/>
          </a:prstGeom>
          <a:noFill/>
          <a:ln w="9525">
            <a:noFill/>
            <a:miter lim="800000"/>
            <a:headEnd/>
            <a:tailEnd/>
          </a:ln>
        </p:spPr>
        <p:txBody>
          <a:bodyPr>
            <a:spAutoFit/>
          </a:bodyPr>
          <a:lstStyle/>
          <a:p>
            <a:r>
              <a:rPr lang="zh-TW" altLang="en-US" sz="2600">
                <a:solidFill>
                  <a:srgbClr val="006600"/>
                </a:solidFill>
                <a:ea typeface="華康中黑體" pitchFamily="49" charset="-120"/>
              </a:rPr>
              <a:t>為什麼主禮在彌撒開始時向人致候？這是否社交上的「打招呼」？</a:t>
            </a:r>
            <a:endParaRPr lang="en-US" altLang="zh-TW" sz="2600">
              <a:solidFill>
                <a:srgbClr val="006600"/>
              </a:solidFill>
              <a:ea typeface="華康中黑體" pitchFamily="49" charset="-120"/>
            </a:endParaRPr>
          </a:p>
          <a:p>
            <a:pPr>
              <a:spcBef>
                <a:spcPts val="600"/>
              </a:spcBef>
            </a:pPr>
            <a:r>
              <a:rPr lang="zh-TW" altLang="en-US" sz="2600">
                <a:solidFill>
                  <a:srgbClr val="FF0000"/>
                </a:solidFill>
                <a:ea typeface="華康中黑體" pitchFamily="49" charset="-120"/>
              </a:rPr>
              <a:t>彌撒中的致候詞來自哪裡？</a:t>
            </a:r>
            <a:endParaRPr lang="en-US" altLang="zh-TW" sz="2600">
              <a:solidFill>
                <a:srgbClr val="FF0000"/>
              </a:solidFill>
              <a:ea typeface="華康中黑體" pitchFamily="49" charset="-120"/>
            </a:endParaRPr>
          </a:p>
          <a:p>
            <a:pPr>
              <a:spcBef>
                <a:spcPts val="600"/>
              </a:spcBef>
            </a:pPr>
            <a:r>
              <a:rPr lang="zh-TW" altLang="en-US" sz="2600">
                <a:solidFill>
                  <a:srgbClr val="006600"/>
                </a:solidFill>
                <a:ea typeface="華康中黑體" pitchFamily="49" charset="-120"/>
              </a:rPr>
              <a:t>為什麼要用這麼公式化，且看來不自然的致候詞？</a:t>
            </a:r>
            <a:endParaRPr lang="en-US" altLang="zh-TW" sz="2600">
              <a:solidFill>
                <a:srgbClr val="006600"/>
              </a:solidFill>
              <a:ea typeface="華康中黑體" pitchFamily="49" charset="-120"/>
            </a:endParaRPr>
          </a:p>
          <a:p>
            <a:pPr>
              <a:spcBef>
                <a:spcPts val="600"/>
              </a:spcBef>
            </a:pPr>
            <a:r>
              <a:rPr lang="zh-TW" altLang="en-US" sz="2600">
                <a:solidFill>
                  <a:srgbClr val="FF0000"/>
                </a:solidFill>
                <a:ea typeface="華康中黑體" pitchFamily="49" charset="-120"/>
              </a:rPr>
              <a:t>為什麼主禮致候時伸開雙手？</a:t>
            </a:r>
            <a:endParaRPr lang="en-US" altLang="zh-TW" sz="2600">
              <a:solidFill>
                <a:srgbClr val="FF0000"/>
              </a:solidFill>
              <a:ea typeface="華康中黑體" pitchFamily="49" charset="-120"/>
            </a:endParaRPr>
          </a:p>
          <a:p>
            <a:endParaRPr lang="zh-TW" altLang="en-US" sz="2500">
              <a:solidFill>
                <a:srgbClr val="FF0000"/>
              </a:solidFill>
              <a:ea typeface="華康中黑體" pitchFamily="49" charset="-120"/>
            </a:endParaRP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blinds(horizontal)">
                                      <p:cBhvr>
                                        <p:cTn id="18" dur="2000"/>
                                        <p:tgtEl>
                                          <p:spTgt spid="8"/>
                                        </p:tgtEl>
                                      </p:cBhvr>
                                    </p:animEffect>
                                  </p:childTnLst>
                                </p:cTn>
                              </p:par>
                            </p:childTnLst>
                          </p:cTn>
                        </p:par>
                        <p:par>
                          <p:cTn id="19" fill="hold" nodeType="afterGroup">
                            <p:stCondLst>
                              <p:cond delay="2000"/>
                            </p:stCondLst>
                            <p:childTnLst>
                              <p:par>
                                <p:cTn id="20" presetID="2" presetClass="entr" presetSubtype="2" fill="hold" grpId="0" nodeType="afterEffect">
                                  <p:stCondLst>
                                    <p:cond delay="0"/>
                                  </p:stCondLst>
                                  <p:childTnLst>
                                    <p:set>
                                      <p:cBhvr>
                                        <p:cTn id="21" dur="1" fill="hold">
                                          <p:stCondLst>
                                            <p:cond delay="0"/>
                                          </p:stCondLst>
                                        </p:cTn>
                                        <p:tgtEl>
                                          <p:spTgt spid="7"/>
                                        </p:tgtEl>
                                        <p:attrNameLst>
                                          <p:attrName>style.visibility</p:attrName>
                                        </p:attrNameLst>
                                      </p:cBhvr>
                                      <p:to>
                                        <p:strVal val="visible"/>
                                      </p:to>
                                    </p:set>
                                    <p:anim calcmode="lin" valueType="num">
                                      <p:cBhvr additive="base">
                                        <p:cTn id="22" dur="2000" fill="hold"/>
                                        <p:tgtEl>
                                          <p:spTgt spid="7"/>
                                        </p:tgtEl>
                                        <p:attrNameLst>
                                          <p:attrName>ppt_x</p:attrName>
                                        </p:attrNameLst>
                                      </p:cBhvr>
                                      <p:tavLst>
                                        <p:tav tm="0">
                                          <p:val>
                                            <p:strVal val="1+#ppt_w/2"/>
                                          </p:val>
                                        </p:tav>
                                        <p:tav tm="100000">
                                          <p:val>
                                            <p:strVal val="#ppt_x"/>
                                          </p:val>
                                        </p:tav>
                                      </p:tavLst>
                                    </p:anim>
                                    <p:anim calcmode="lin" valueType="num">
                                      <p:cBhvr additive="base">
                                        <p:cTn id="23"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7"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7" name="Rectangle 11"/>
          <p:cNvSpPr>
            <a:spLocks noChangeArrowheads="1"/>
          </p:cNvSpPr>
          <p:nvPr>
            <p:custDataLst>
              <p:tags r:id="rId2"/>
            </p:custDataLst>
          </p:nvPr>
        </p:nvSpPr>
        <p:spPr bwMode="auto">
          <a:xfrm>
            <a:off x="381000" y="990600"/>
            <a:ext cx="1524000" cy="400050"/>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en-US" sz="2000" u="sng" dirty="0">
                <a:solidFill>
                  <a:srgbClr val="CC3300"/>
                </a:solidFill>
                <a:effectLst>
                  <a:outerShdw blurRad="38100" dist="38100" dir="2700000" algn="tl">
                    <a:srgbClr val="000000"/>
                  </a:outerShdw>
                </a:effectLst>
                <a:latin typeface="Arial" charset="0"/>
                <a:cs typeface="+mn-cs"/>
              </a:rPr>
              <a:t>GREETING</a:t>
            </a:r>
          </a:p>
        </p:txBody>
      </p:sp>
      <p:sp>
        <p:nvSpPr>
          <p:cNvPr id="39948" name="Rectangle 12"/>
          <p:cNvSpPr>
            <a:spLocks noChangeArrowheads="1"/>
          </p:cNvSpPr>
          <p:nvPr>
            <p:custDataLst>
              <p:tags r:id="rId3"/>
            </p:custDataLst>
          </p:nvPr>
        </p:nvSpPr>
        <p:spPr bwMode="auto">
          <a:xfrm>
            <a:off x="381000" y="1447800"/>
            <a:ext cx="2971800" cy="1938338"/>
          </a:xfrm>
          <a:prstGeom prst="rect">
            <a:avLst/>
          </a:prstGeom>
          <a:noFill/>
          <a:ln w="9525">
            <a:noFill/>
            <a:miter lim="800000"/>
            <a:headEnd/>
            <a:tailEnd/>
          </a:ln>
        </p:spPr>
        <p:txBody>
          <a:bodyPr>
            <a:spAutoFit/>
          </a:bodyPr>
          <a:lstStyle/>
          <a:p>
            <a:r>
              <a:rPr lang="en-US" altLang="zh-TW" sz="2000" b="1" u="sng">
                <a:solidFill>
                  <a:srgbClr val="CC3300"/>
                </a:solidFill>
                <a:latin typeface="Arial" pitchFamily="34" charset="0"/>
                <a:ea typeface="新細明體" pitchFamily="18" charset="-120"/>
              </a:rPr>
              <a:t>Historical Information </a:t>
            </a:r>
          </a:p>
          <a:p>
            <a:r>
              <a:rPr lang="en-US" altLang="zh-TW" sz="2000" b="1">
                <a:solidFill>
                  <a:srgbClr val="CC3300"/>
                </a:solidFill>
                <a:latin typeface="Arial" pitchFamily="34" charset="0"/>
                <a:ea typeface="新細明體" pitchFamily="18" charset="-120"/>
              </a:rPr>
              <a:t>This feature at the beginning of the Mass is certainly older than the Sign of the Cross within the Mass</a:t>
            </a:r>
          </a:p>
        </p:txBody>
      </p:sp>
      <p:sp>
        <p:nvSpPr>
          <p:cNvPr id="39949" name="Rectangle 13"/>
          <p:cNvSpPr>
            <a:spLocks noChangeArrowheads="1"/>
          </p:cNvSpPr>
          <p:nvPr>
            <p:custDataLst>
              <p:tags r:id="rId4"/>
            </p:custDataLst>
          </p:nvPr>
        </p:nvSpPr>
        <p:spPr bwMode="auto">
          <a:xfrm>
            <a:off x="76200" y="3352800"/>
            <a:ext cx="6324600" cy="3170238"/>
          </a:xfrm>
          <a:prstGeom prst="rect">
            <a:avLst/>
          </a:prstGeom>
          <a:noFill/>
          <a:ln w="9525">
            <a:noFill/>
            <a:miter lim="800000"/>
            <a:headEnd/>
            <a:tailEnd/>
          </a:ln>
        </p:spPr>
        <p:txBody>
          <a:bodyPr>
            <a:spAutoFit/>
          </a:bodyPr>
          <a:lstStyle/>
          <a:p>
            <a:pPr>
              <a:spcBef>
                <a:spcPct val="50000"/>
              </a:spcBef>
            </a:pPr>
            <a:r>
              <a:rPr lang="en-US" altLang="zh-TW" sz="2000" b="1">
                <a:solidFill>
                  <a:srgbClr val="0000FF"/>
                </a:solidFill>
                <a:latin typeface="Arial" pitchFamily="34" charset="0"/>
                <a:ea typeface="新細明體" pitchFamily="18" charset="-120"/>
              </a:rPr>
              <a:t>In the Roman Rite of the </a:t>
            </a:r>
          </a:p>
          <a:p>
            <a:r>
              <a:rPr lang="en-US" altLang="zh-TW" sz="2000" b="1">
                <a:solidFill>
                  <a:srgbClr val="0000FF"/>
                </a:solidFill>
                <a:latin typeface="Arial" pitchFamily="34" charset="0"/>
                <a:ea typeface="新細明體" pitchFamily="18" charset="-120"/>
              </a:rPr>
              <a:t>early times after the fourth</a:t>
            </a:r>
          </a:p>
          <a:p>
            <a:r>
              <a:rPr lang="en-US" altLang="zh-TW" sz="2000" b="1">
                <a:solidFill>
                  <a:srgbClr val="0000FF"/>
                </a:solidFill>
                <a:latin typeface="Arial" pitchFamily="34" charset="0"/>
                <a:ea typeface="新細明體" pitchFamily="18" charset="-120"/>
              </a:rPr>
              <a:t>century, it served as an </a:t>
            </a:r>
          </a:p>
          <a:p>
            <a:r>
              <a:rPr lang="en-US" altLang="zh-TW" sz="2000" b="1">
                <a:solidFill>
                  <a:srgbClr val="0000FF"/>
                </a:solidFill>
                <a:latin typeface="Arial" pitchFamily="34" charset="0"/>
                <a:ea typeface="新細明體" pitchFamily="18" charset="-120"/>
              </a:rPr>
              <a:t>introduction to the Opening Prayer of the Mass. The traditional formula used in Rome and in Egypt was: </a:t>
            </a:r>
            <a:r>
              <a:rPr lang="en-US" altLang="zh-TW" sz="2000" b="1" i="1">
                <a:solidFill>
                  <a:srgbClr val="0000FF"/>
                </a:solidFill>
                <a:latin typeface="Arial" pitchFamily="34" charset="0"/>
                <a:ea typeface="新細明體" pitchFamily="18" charset="-120"/>
              </a:rPr>
              <a:t>The Lord be with you</a:t>
            </a:r>
            <a:r>
              <a:rPr lang="en-US" altLang="zh-TW" sz="2000" b="1">
                <a:solidFill>
                  <a:srgbClr val="0000FF"/>
                </a:solidFill>
                <a:latin typeface="Arial" pitchFamily="34" charset="0"/>
                <a:ea typeface="新細明體" pitchFamily="18" charset="-120"/>
              </a:rPr>
              <a:t>.  And the response was: </a:t>
            </a:r>
            <a:r>
              <a:rPr lang="en-US" altLang="zh-TW" sz="2000" b="1" i="1">
                <a:solidFill>
                  <a:srgbClr val="0000FF"/>
                </a:solidFill>
                <a:latin typeface="Arial" pitchFamily="34" charset="0"/>
                <a:ea typeface="新細明體" pitchFamily="18" charset="-120"/>
              </a:rPr>
              <a:t>And also with your Spirit. </a:t>
            </a:r>
            <a:r>
              <a:rPr lang="en-US" altLang="zh-TW" sz="2000" b="1">
                <a:solidFill>
                  <a:srgbClr val="0000FF"/>
                </a:solidFill>
                <a:latin typeface="Arial" pitchFamily="34" charset="0"/>
                <a:ea typeface="新細明體" pitchFamily="18" charset="-120"/>
              </a:rPr>
              <a:t>In fact, this was a reminder to the priest that he has received the Holy Spirit of God at Ordination, and is thereby a ‘Special Minister of Christ’(1 Corinthians 4,1).</a:t>
            </a:r>
          </a:p>
        </p:txBody>
      </p:sp>
      <p:pic>
        <p:nvPicPr>
          <p:cNvPr id="8" name="Picture 7" descr="Greeting at Mass.jpg"/>
          <p:cNvPicPr>
            <a:picLocks noChangeAspect="1"/>
          </p:cNvPicPr>
          <p:nvPr>
            <p:custDataLst>
              <p:tags r:id="rId5"/>
            </p:custDataLst>
          </p:nvPr>
        </p:nvPicPr>
        <p:blipFill>
          <a:blip r:embed="rId9" cstate="email"/>
          <a:stretch>
            <a:fillRect/>
          </a:stretch>
        </p:blipFill>
        <p:spPr>
          <a:xfrm>
            <a:off x="3581400" y="990600"/>
            <a:ext cx="2362200" cy="316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3014" name="Rectangle 9"/>
          <p:cNvSpPr>
            <a:spLocks noChangeArrowheads="1"/>
          </p:cNvSpPr>
          <p:nvPr>
            <p:custDataLst>
              <p:tags r:id="rId6"/>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43015" name="Rectangle 7"/>
          <p:cNvSpPr>
            <a:spLocks noChangeArrowheads="1"/>
          </p:cNvSpPr>
          <p:nvPr>
            <p:custDataLst>
              <p:tags r:id="rId7"/>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10" name="文字方塊 9"/>
          <p:cNvSpPr txBox="1">
            <a:spLocks noChangeArrowheads="1"/>
          </p:cNvSpPr>
          <p:nvPr/>
        </p:nvSpPr>
        <p:spPr bwMode="auto">
          <a:xfrm>
            <a:off x="6248400" y="990600"/>
            <a:ext cx="2895600" cy="1984375"/>
          </a:xfrm>
          <a:prstGeom prst="rect">
            <a:avLst/>
          </a:prstGeom>
          <a:noFill/>
          <a:ln w="9525">
            <a:noFill/>
            <a:miter lim="800000"/>
            <a:headEnd/>
            <a:tailEnd/>
          </a:ln>
        </p:spPr>
        <p:txBody>
          <a:bodyPr>
            <a:spAutoFit/>
          </a:bodyPr>
          <a:lstStyle/>
          <a:p>
            <a:r>
              <a:rPr lang="zh-TW" altLang="en-US" sz="2500">
                <a:solidFill>
                  <a:srgbClr val="993300"/>
                </a:solidFill>
                <a:latin typeface="Arial" pitchFamily="34" charset="0"/>
                <a:ea typeface="華康中黑體" pitchFamily="49" charset="-120"/>
              </a:rPr>
              <a:t>致候</a:t>
            </a:r>
            <a:endParaRPr lang="en-US" altLang="zh-TW" sz="2500">
              <a:solidFill>
                <a:srgbClr val="993300"/>
              </a:solidFill>
              <a:latin typeface="Arial" pitchFamily="34" charset="0"/>
              <a:ea typeface="華康中黑體" pitchFamily="49" charset="-120"/>
            </a:endParaRPr>
          </a:p>
          <a:p>
            <a:pPr>
              <a:spcBef>
                <a:spcPts val="600"/>
              </a:spcBef>
              <a:spcAft>
                <a:spcPts val="600"/>
              </a:spcAft>
            </a:pPr>
            <a:r>
              <a:rPr lang="zh-TW" altLang="en-US" sz="2200" b="1">
                <a:solidFill>
                  <a:srgbClr val="FF3300"/>
                </a:solidFill>
                <a:latin typeface="Arial" pitchFamily="34" charset="0"/>
                <a:ea typeface="華康中黑體" pitchFamily="49" charset="-120"/>
              </a:rPr>
              <a:t>歷史資料</a:t>
            </a:r>
            <a:endParaRPr lang="en-US" altLang="zh-TW" sz="2200" b="1">
              <a:solidFill>
                <a:srgbClr val="FF3300"/>
              </a:solidFill>
              <a:latin typeface="Arial" pitchFamily="34" charset="0"/>
              <a:ea typeface="華康中黑體" pitchFamily="49" charset="-120"/>
            </a:endParaRPr>
          </a:p>
          <a:p>
            <a:r>
              <a:rPr lang="zh-TW" altLang="en-US" sz="2200">
                <a:solidFill>
                  <a:srgbClr val="FF3300"/>
                </a:solidFill>
                <a:latin typeface="Arial" pitchFamily="34" charset="0"/>
                <a:ea typeface="華康中黑體" pitchFamily="49" charset="-120"/>
              </a:rPr>
              <a:t>彌撒開始時致候的做法，肯定比彌撒中劃十字聖號更為古老</a:t>
            </a:r>
          </a:p>
        </p:txBody>
      </p:sp>
      <p:sp>
        <p:nvSpPr>
          <p:cNvPr id="11" name="文字方塊 10"/>
          <p:cNvSpPr txBox="1">
            <a:spLocks noChangeArrowheads="1"/>
          </p:cNvSpPr>
          <p:nvPr/>
        </p:nvSpPr>
        <p:spPr bwMode="auto">
          <a:xfrm>
            <a:off x="6248400" y="3078163"/>
            <a:ext cx="2895600" cy="3170237"/>
          </a:xfrm>
          <a:prstGeom prst="rect">
            <a:avLst/>
          </a:prstGeom>
          <a:noFill/>
          <a:ln w="9525">
            <a:noFill/>
            <a:miter lim="800000"/>
            <a:headEnd/>
            <a:tailEnd/>
          </a:ln>
        </p:spPr>
        <p:txBody>
          <a:bodyPr>
            <a:spAutoFit/>
          </a:bodyPr>
          <a:lstStyle/>
          <a:p>
            <a:r>
              <a:rPr lang="zh-TW" altLang="en-US" sz="2000">
                <a:solidFill>
                  <a:srgbClr val="0000FF"/>
                </a:solidFill>
                <a:latin typeface="Arial" pitchFamily="34" charset="0"/>
                <a:ea typeface="華康中黑體" pitchFamily="49" charset="-120"/>
              </a:rPr>
              <a:t>四世紀以後，初時羅馬禮以致候作為集禱經的序言。羅馬及埃及所用的傳統格式：「願主與你們同在」，答句：「也與你的心靈同在。」其實，這是提醒司祭在領受聖秩時已領受天主聖神，所以他是「基督的服務員」</a:t>
            </a:r>
            <a:r>
              <a:rPr lang="en-US" altLang="zh-TW" sz="2000">
                <a:solidFill>
                  <a:srgbClr val="0000FF"/>
                </a:solidFill>
                <a:latin typeface="Arial" pitchFamily="34" charset="0"/>
                <a:ea typeface="華康中黑體" pitchFamily="49" charset="-120"/>
              </a:rPr>
              <a:t>(</a:t>
            </a:r>
            <a:r>
              <a:rPr lang="zh-TW" altLang="en-US" sz="2000">
                <a:solidFill>
                  <a:srgbClr val="0000FF"/>
                </a:solidFill>
                <a:latin typeface="Arial" pitchFamily="34" charset="0"/>
                <a:ea typeface="華康中黑體" pitchFamily="49" charset="-120"/>
              </a:rPr>
              <a:t>格前</a:t>
            </a:r>
            <a:r>
              <a:rPr lang="en-US" altLang="zh-TW" sz="2000">
                <a:solidFill>
                  <a:srgbClr val="0000FF"/>
                </a:solidFill>
                <a:latin typeface="Arial" pitchFamily="34" charset="0"/>
                <a:ea typeface="華康中黑體" pitchFamily="49" charset="-120"/>
              </a:rPr>
              <a:t>4:1)</a:t>
            </a:r>
            <a:endParaRPr lang="zh-TW" altLang="en-US" sz="2000">
              <a:solidFill>
                <a:srgbClr val="0000FF"/>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47">
                                            <p:txEl>
                                              <p:pRg st="0" end="0"/>
                                            </p:txEl>
                                          </p:spTgt>
                                        </p:tgtEl>
                                        <p:attrNameLst>
                                          <p:attrName>style.visibility</p:attrName>
                                        </p:attrNameLst>
                                      </p:cBhvr>
                                      <p:to>
                                        <p:strVal val="visible"/>
                                      </p:to>
                                    </p:set>
                                    <p:anim calcmode="lin" valueType="num">
                                      <p:cBhvr additive="base">
                                        <p:cTn id="7" dur="5000" fill="hold"/>
                                        <p:tgtEl>
                                          <p:spTgt spid="39947">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9947">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2" presetClass="entr" presetSubtype="4" fill="hold" nodeType="afterEffect">
                                  <p:stCondLst>
                                    <p:cond delay="0"/>
                                  </p:stCondLst>
                                  <p:childTnLst>
                                    <p:set>
                                      <p:cBhvr>
                                        <p:cTn id="11" dur="1" fill="hold">
                                          <p:stCondLst>
                                            <p:cond delay="0"/>
                                          </p:stCondLst>
                                        </p:cTn>
                                        <p:tgtEl>
                                          <p:spTgt spid="39948">
                                            <p:txEl>
                                              <p:pRg st="0" end="0"/>
                                            </p:txEl>
                                          </p:spTgt>
                                        </p:tgtEl>
                                        <p:attrNameLst>
                                          <p:attrName>style.visibility</p:attrName>
                                        </p:attrNameLst>
                                      </p:cBhvr>
                                      <p:to>
                                        <p:strVal val="visible"/>
                                      </p:to>
                                    </p:set>
                                    <p:anim calcmode="lin" valueType="num">
                                      <p:cBhvr additive="base">
                                        <p:cTn id="12" dur="5000" fill="hold"/>
                                        <p:tgtEl>
                                          <p:spTgt spid="39948">
                                            <p:txEl>
                                              <p:pRg st="0" end="0"/>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39948">
                                            <p:txEl>
                                              <p:pRg st="0" end="0"/>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2" presetClass="entr" presetSubtype="4" fill="hold" nodeType="afterEffect">
                                  <p:stCondLst>
                                    <p:cond delay="0"/>
                                  </p:stCondLst>
                                  <p:childTnLst>
                                    <p:set>
                                      <p:cBhvr>
                                        <p:cTn id="16" dur="1" fill="hold">
                                          <p:stCondLst>
                                            <p:cond delay="0"/>
                                          </p:stCondLst>
                                        </p:cTn>
                                        <p:tgtEl>
                                          <p:spTgt spid="39948">
                                            <p:txEl>
                                              <p:pRg st="1" end="1"/>
                                            </p:txEl>
                                          </p:spTgt>
                                        </p:tgtEl>
                                        <p:attrNameLst>
                                          <p:attrName>style.visibility</p:attrName>
                                        </p:attrNameLst>
                                      </p:cBhvr>
                                      <p:to>
                                        <p:strVal val="visible"/>
                                      </p:to>
                                    </p:set>
                                    <p:anim calcmode="lin" valueType="num">
                                      <p:cBhvr additive="base">
                                        <p:cTn id="17" dur="5000" fill="hold"/>
                                        <p:tgtEl>
                                          <p:spTgt spid="39948">
                                            <p:txEl>
                                              <p:pRg st="1" end="1"/>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39948">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9949"/>
                                        </p:tgtEl>
                                        <p:attrNameLst>
                                          <p:attrName>style.visibility</p:attrName>
                                        </p:attrNameLst>
                                      </p:cBhvr>
                                      <p:to>
                                        <p:strVal val="visible"/>
                                      </p:to>
                                    </p:set>
                                    <p:anim calcmode="lin" valueType="num">
                                      <p:cBhvr additive="base">
                                        <p:cTn id="23" dur="5000" fill="hold"/>
                                        <p:tgtEl>
                                          <p:spTgt spid="39949"/>
                                        </p:tgtEl>
                                        <p:attrNameLst>
                                          <p:attrName>ppt_x</p:attrName>
                                        </p:attrNameLst>
                                      </p:cBhvr>
                                      <p:tavLst>
                                        <p:tav tm="0">
                                          <p:val>
                                            <p:strVal val="#ppt_x"/>
                                          </p:val>
                                        </p:tav>
                                        <p:tav tm="100000">
                                          <p:val>
                                            <p:strVal val="#ppt_x"/>
                                          </p:val>
                                        </p:tav>
                                      </p:tavLst>
                                    </p:anim>
                                    <p:anim calcmode="lin" valueType="num">
                                      <p:cBhvr additive="base">
                                        <p:cTn id="24" dur="5000" fill="hold"/>
                                        <p:tgtEl>
                                          <p:spTgt spid="39949"/>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5000"/>
                            </p:stCondLst>
                            <p:childTnLst>
                              <p:par>
                                <p:cTn id="26" presetID="16" presetClass="entr" presetSubtype="26" fill="hold" nodeType="afterEffect">
                                  <p:stCondLst>
                                    <p:cond delay="0"/>
                                  </p:stCondLst>
                                  <p:childTnLst>
                                    <p:set>
                                      <p:cBhvr>
                                        <p:cTn id="27" dur="1" fill="hold">
                                          <p:stCondLst>
                                            <p:cond delay="0"/>
                                          </p:stCondLst>
                                        </p:cTn>
                                        <p:tgtEl>
                                          <p:spTgt spid="8"/>
                                        </p:tgtEl>
                                        <p:attrNameLst>
                                          <p:attrName>style.visibility</p:attrName>
                                        </p:attrNameLst>
                                      </p:cBhvr>
                                      <p:to>
                                        <p:strVal val="visible"/>
                                      </p:to>
                                    </p:set>
                                    <p:animEffect transition="in" filter="barn(inHorizontal)">
                                      <p:cBhvr>
                                        <p:cTn id="28" dur="5000"/>
                                        <p:tgtEl>
                                          <p:spTgt spid="8"/>
                                        </p:tgtEl>
                                      </p:cBhvr>
                                    </p:animEffect>
                                  </p:childTnLst>
                                </p:cTn>
                              </p:par>
                            </p:childTnLst>
                          </p:cTn>
                        </p:par>
                        <p:par>
                          <p:cTn id="29" fill="hold" nodeType="afterGroup">
                            <p:stCondLst>
                              <p:cond delay="10000"/>
                            </p:stCondLst>
                            <p:childTnLst>
                              <p:par>
                                <p:cTn id="30" presetID="2" presetClass="entr" presetSubtype="2" fill="hold" grpId="0" nodeType="afterEffect">
                                  <p:stCondLst>
                                    <p:cond delay="0"/>
                                  </p:stCondLst>
                                  <p:childTnLst>
                                    <p:set>
                                      <p:cBhvr>
                                        <p:cTn id="31" dur="1" fill="hold">
                                          <p:stCondLst>
                                            <p:cond delay="0"/>
                                          </p:stCondLst>
                                        </p:cTn>
                                        <p:tgtEl>
                                          <p:spTgt spid="10"/>
                                        </p:tgtEl>
                                        <p:attrNameLst>
                                          <p:attrName>style.visibility</p:attrName>
                                        </p:attrNameLst>
                                      </p:cBhvr>
                                      <p:to>
                                        <p:strVal val="visible"/>
                                      </p:to>
                                    </p:set>
                                    <p:anim calcmode="lin" valueType="num">
                                      <p:cBhvr additive="base">
                                        <p:cTn id="32" dur="500" fill="hold"/>
                                        <p:tgtEl>
                                          <p:spTgt spid="10"/>
                                        </p:tgtEl>
                                        <p:attrNameLst>
                                          <p:attrName>ppt_x</p:attrName>
                                        </p:attrNameLst>
                                      </p:cBhvr>
                                      <p:tavLst>
                                        <p:tav tm="0">
                                          <p:val>
                                            <p:strVal val="1+#ppt_w/2"/>
                                          </p:val>
                                        </p:tav>
                                        <p:tav tm="100000">
                                          <p:val>
                                            <p:strVal val="#ppt_x"/>
                                          </p:val>
                                        </p:tav>
                                      </p:tavLst>
                                    </p:anim>
                                    <p:anim calcmode="lin" valueType="num">
                                      <p:cBhvr additive="base">
                                        <p:cTn id="33" dur="500" fill="hold"/>
                                        <p:tgtEl>
                                          <p:spTgt spid="10"/>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4" fill="hold" grpId="0" nodeType="clickEffect">
                                  <p:stCondLst>
                                    <p:cond delay="0"/>
                                  </p:stCondLst>
                                  <p:childTnLst>
                                    <p:set>
                                      <p:cBhvr>
                                        <p:cTn id="37" dur="1" fill="hold">
                                          <p:stCondLst>
                                            <p:cond delay="0"/>
                                          </p:stCondLst>
                                        </p:cTn>
                                        <p:tgtEl>
                                          <p:spTgt spid="11"/>
                                        </p:tgtEl>
                                        <p:attrNameLst>
                                          <p:attrName>style.visibility</p:attrName>
                                        </p:attrNameLst>
                                      </p:cBhvr>
                                      <p:to>
                                        <p:strVal val="visible"/>
                                      </p:to>
                                    </p:set>
                                    <p:anim calcmode="lin" valueType="num">
                                      <p:cBhvr additive="base">
                                        <p:cTn id="38" dur="500" fill="hold"/>
                                        <p:tgtEl>
                                          <p:spTgt spid="11"/>
                                        </p:tgtEl>
                                        <p:attrNameLst>
                                          <p:attrName>ppt_x</p:attrName>
                                        </p:attrNameLst>
                                      </p:cBhvr>
                                      <p:tavLst>
                                        <p:tav tm="0">
                                          <p:val>
                                            <p:strVal val="#ppt_x"/>
                                          </p:val>
                                        </p:tav>
                                        <p:tav tm="100000">
                                          <p:val>
                                            <p:strVal val="#ppt_x"/>
                                          </p:val>
                                        </p:tav>
                                      </p:tavLst>
                                    </p:anim>
                                    <p:anim calcmode="lin" valueType="num">
                                      <p:cBhvr additive="base">
                                        <p:cTn id="39" dur="500" fill="hold"/>
                                        <p:tgtEl>
                                          <p:spTgt spid="11"/>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49" grpId="0"/>
      <p:bldP spid="10" grpId="0"/>
      <p:bldP spid="11"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90" name="Rectangle 6"/>
          <p:cNvSpPr>
            <a:spLocks noChangeArrowheads="1"/>
          </p:cNvSpPr>
          <p:nvPr>
            <p:custDataLst>
              <p:tags r:id="rId2"/>
            </p:custDataLst>
          </p:nvPr>
        </p:nvSpPr>
        <p:spPr bwMode="auto">
          <a:xfrm>
            <a:off x="0" y="914400"/>
            <a:ext cx="7010400" cy="5216525"/>
          </a:xfrm>
          <a:prstGeom prst="rect">
            <a:avLst/>
          </a:prstGeom>
          <a:noFill/>
          <a:ln w="9525">
            <a:noFill/>
            <a:miter lim="800000"/>
            <a:headEnd/>
            <a:tailEnd/>
          </a:ln>
        </p:spPr>
        <p:txBody>
          <a:bodyPr>
            <a:spAutoFit/>
          </a:bodyPr>
          <a:lstStyle/>
          <a:p>
            <a:pPr>
              <a:spcBef>
                <a:spcPct val="50000"/>
              </a:spcBef>
            </a:pPr>
            <a:r>
              <a:rPr lang="en-US" altLang="zh-TW" b="1">
                <a:solidFill>
                  <a:srgbClr val="0000FF"/>
                </a:solidFill>
                <a:latin typeface="Arial" pitchFamily="34" charset="0"/>
                <a:ea typeface="新細明體" pitchFamily="18" charset="-120"/>
              </a:rPr>
              <a:t>We need to understand that this Greeting is a special one based on Holy Scripture; and not one that is casual and informal.</a:t>
            </a:r>
            <a:r>
              <a:rPr lang="en-US" altLang="zh-TW">
                <a:latin typeface="Arial" pitchFamily="34" charset="0"/>
                <a:ea typeface="新細明體" pitchFamily="18" charset="-120"/>
              </a:rPr>
              <a:t> </a:t>
            </a:r>
          </a:p>
          <a:p>
            <a:pPr>
              <a:spcBef>
                <a:spcPct val="50000"/>
              </a:spcBef>
            </a:pPr>
            <a:r>
              <a:rPr lang="en-US" altLang="zh-TW" b="1">
                <a:solidFill>
                  <a:srgbClr val="CC3300"/>
                </a:solidFill>
                <a:latin typeface="Arial" pitchFamily="34" charset="0"/>
                <a:ea typeface="新細明體" pitchFamily="18" charset="-120"/>
              </a:rPr>
              <a:t>“The greeting does not exclude a hearty personal tone…</a:t>
            </a:r>
            <a:r>
              <a:rPr lang="zh-TW" altLang="en-US" b="1">
                <a:solidFill>
                  <a:srgbClr val="CC3300"/>
                </a:solidFill>
                <a:latin typeface="Arial" pitchFamily="34" charset="0"/>
                <a:ea typeface="新細明體" pitchFamily="18" charset="-120"/>
              </a:rPr>
              <a:t>　</a:t>
            </a:r>
            <a:r>
              <a:rPr lang="en-US" altLang="zh-TW" b="1">
                <a:solidFill>
                  <a:srgbClr val="CC3300"/>
                </a:solidFill>
                <a:latin typeface="Arial" pitchFamily="34" charset="0"/>
                <a:ea typeface="新細明體" pitchFamily="18" charset="-120"/>
              </a:rPr>
              <a:t>However, this greeting should not be spoken in a casual manner or may be even embellished with joking comments. There are more than a few participants in every service of worship who are full of sorrow, suffering and grief, and have come seeking comfort and power to bear their heavy fate. </a:t>
            </a:r>
          </a:p>
          <a:p>
            <a:r>
              <a:rPr lang="en-US" altLang="zh-TW" b="1">
                <a:solidFill>
                  <a:srgbClr val="CC3300"/>
                </a:solidFill>
                <a:latin typeface="Arial" pitchFamily="34" charset="0"/>
                <a:ea typeface="新細明體" pitchFamily="18" charset="-120"/>
              </a:rPr>
              <a:t>For this reason a definite reserve and objectivity are recommended. The official greeting texts of the Missal </a:t>
            </a:r>
          </a:p>
          <a:p>
            <a:r>
              <a:rPr lang="en-US" altLang="zh-TW" b="1">
                <a:solidFill>
                  <a:srgbClr val="CC3300"/>
                </a:solidFill>
                <a:latin typeface="Arial" pitchFamily="34" charset="0"/>
                <a:ea typeface="新細明體" pitchFamily="18" charset="-120"/>
              </a:rPr>
              <a:t>provide this reserve and </a:t>
            </a:r>
          </a:p>
          <a:p>
            <a:r>
              <a:rPr lang="en-US" altLang="zh-TW" b="1">
                <a:solidFill>
                  <a:srgbClr val="CC3300"/>
                </a:solidFill>
                <a:latin typeface="Arial" pitchFamily="34" charset="0"/>
                <a:ea typeface="新細明體" pitchFamily="18" charset="-120"/>
              </a:rPr>
              <a:t>Objectivity without requiring the </a:t>
            </a:r>
          </a:p>
          <a:p>
            <a:r>
              <a:rPr lang="en-US" altLang="zh-TW" b="1">
                <a:solidFill>
                  <a:srgbClr val="CC3300"/>
                </a:solidFill>
                <a:latin typeface="Arial" pitchFamily="34" charset="0"/>
                <a:ea typeface="新細明體" pitchFamily="18" charset="-120"/>
              </a:rPr>
              <a:t>elimination of a tone of </a:t>
            </a:r>
          </a:p>
          <a:p>
            <a:r>
              <a:rPr lang="en-US" altLang="zh-TW" b="1">
                <a:solidFill>
                  <a:srgbClr val="CC3300"/>
                </a:solidFill>
                <a:latin typeface="Arial" pitchFamily="34" charset="0"/>
                <a:ea typeface="新細明體" pitchFamily="18" charset="-120"/>
              </a:rPr>
              <a:t>heartfelt greeting”.</a:t>
            </a:r>
            <a:r>
              <a:rPr lang="zh-TW" altLang="en-US" b="1">
                <a:solidFill>
                  <a:srgbClr val="CC3300"/>
                </a:solidFill>
                <a:latin typeface="Arial" pitchFamily="34" charset="0"/>
                <a:ea typeface="新細明體" pitchFamily="18" charset="-120"/>
              </a:rPr>
              <a:t> </a:t>
            </a:r>
            <a:endParaRPr lang="en-US" altLang="zh-TW" b="1">
              <a:solidFill>
                <a:srgbClr val="CC3300"/>
              </a:solidFill>
              <a:latin typeface="Arial" pitchFamily="34" charset="0"/>
              <a:ea typeface="新細明體" pitchFamily="18" charset="-120"/>
            </a:endParaRPr>
          </a:p>
          <a:p>
            <a:r>
              <a:rPr lang="en-US" altLang="zh-TW">
                <a:solidFill>
                  <a:srgbClr val="CC3300"/>
                </a:solidFill>
                <a:latin typeface="Arial" pitchFamily="34" charset="0"/>
                <a:ea typeface="新細明體" pitchFamily="18" charset="-120"/>
              </a:rPr>
              <a:t>(Adolf Adam, The Eucharistic </a:t>
            </a:r>
          </a:p>
          <a:p>
            <a:r>
              <a:rPr lang="en-US" altLang="zh-TW">
                <a:solidFill>
                  <a:srgbClr val="CC3300"/>
                </a:solidFill>
                <a:latin typeface="Arial" pitchFamily="34" charset="0"/>
                <a:ea typeface="新細明體" pitchFamily="18" charset="-120"/>
              </a:rPr>
              <a:t>Celebration, The Liturgical </a:t>
            </a:r>
          </a:p>
          <a:p>
            <a:r>
              <a:rPr lang="en-US" altLang="zh-TW">
                <a:solidFill>
                  <a:srgbClr val="CC3300"/>
                </a:solidFill>
                <a:latin typeface="Arial" pitchFamily="34" charset="0"/>
                <a:ea typeface="新細明體" pitchFamily="18" charset="-120"/>
              </a:rPr>
              <a:t>Press,</a:t>
            </a:r>
            <a:r>
              <a:rPr lang="zh-TW" altLang="en-US">
                <a:solidFill>
                  <a:srgbClr val="CC3300"/>
                </a:solidFill>
                <a:latin typeface="Arial" pitchFamily="34" charset="0"/>
                <a:ea typeface="新細明體" pitchFamily="18" charset="-120"/>
              </a:rPr>
              <a:t> </a:t>
            </a:r>
            <a:r>
              <a:rPr lang="en-US" altLang="zh-TW">
                <a:solidFill>
                  <a:srgbClr val="CC3300"/>
                </a:solidFill>
                <a:latin typeface="Arial" pitchFamily="34" charset="0"/>
                <a:ea typeface="新細明體" pitchFamily="18" charset="-120"/>
              </a:rPr>
              <a:t>Collegeville, 1994)</a:t>
            </a:r>
          </a:p>
        </p:txBody>
      </p:sp>
      <p:pic>
        <p:nvPicPr>
          <p:cNvPr id="4" name="Picture 3" descr="Mass1.jpg"/>
          <p:cNvPicPr>
            <a:picLocks noChangeAspect="1"/>
          </p:cNvPicPr>
          <p:nvPr>
            <p:custDataLst>
              <p:tags r:id="rId3"/>
            </p:custDataLst>
          </p:nvPr>
        </p:nvPicPr>
        <p:blipFill>
          <a:blip r:embed="rId7" cstate="email"/>
          <a:stretch>
            <a:fillRect/>
          </a:stretch>
        </p:blipFill>
        <p:spPr>
          <a:xfrm>
            <a:off x="3256613" y="4191000"/>
            <a:ext cx="3372787" cy="2286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4036" name="Rectangle 9"/>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44037"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44038" name="文字方塊 6"/>
          <p:cNvSpPr txBox="1">
            <a:spLocks noChangeArrowheads="1"/>
          </p:cNvSpPr>
          <p:nvPr/>
        </p:nvSpPr>
        <p:spPr bwMode="auto">
          <a:xfrm>
            <a:off x="6705600" y="914400"/>
            <a:ext cx="2438400" cy="923925"/>
          </a:xfrm>
          <a:prstGeom prst="rect">
            <a:avLst/>
          </a:prstGeom>
          <a:noFill/>
          <a:ln w="9525">
            <a:noFill/>
            <a:miter lim="800000"/>
            <a:headEnd/>
            <a:tailEnd/>
          </a:ln>
        </p:spPr>
        <p:txBody>
          <a:bodyPr>
            <a:spAutoFit/>
          </a:bodyPr>
          <a:lstStyle/>
          <a:p>
            <a:r>
              <a:rPr lang="zh-TW" altLang="en-US">
                <a:solidFill>
                  <a:srgbClr val="0000FF"/>
                </a:solidFill>
                <a:latin typeface="Arial" pitchFamily="34" charset="0"/>
                <a:ea typeface="華康中黑體" pitchFamily="49" charset="-120"/>
              </a:rPr>
              <a:t>這致候詞是特定的，有其聖經基礎，不宜隨意或輕佻。</a:t>
            </a:r>
          </a:p>
        </p:txBody>
      </p:sp>
      <p:sp>
        <p:nvSpPr>
          <p:cNvPr id="44039" name="文字方塊 7"/>
          <p:cNvSpPr txBox="1">
            <a:spLocks noChangeArrowheads="1"/>
          </p:cNvSpPr>
          <p:nvPr/>
        </p:nvSpPr>
        <p:spPr bwMode="auto">
          <a:xfrm>
            <a:off x="6629400" y="1905000"/>
            <a:ext cx="2514600" cy="4354513"/>
          </a:xfrm>
          <a:prstGeom prst="rect">
            <a:avLst/>
          </a:prstGeom>
          <a:noFill/>
          <a:ln w="9525">
            <a:noFill/>
            <a:miter lim="800000"/>
            <a:headEnd/>
            <a:tailEnd/>
          </a:ln>
        </p:spPr>
        <p:txBody>
          <a:bodyPr>
            <a:spAutoFit/>
          </a:bodyPr>
          <a:lstStyle/>
          <a:p>
            <a:r>
              <a:rPr lang="zh-TW" altLang="en-US" sz="2000">
                <a:solidFill>
                  <a:srgbClr val="990000"/>
                </a:solidFill>
                <a:latin typeface="Arial" pitchFamily="34" charset="0"/>
                <a:ea typeface="華康中黑體" pitchFamily="49" charset="-120"/>
              </a:rPr>
              <a:t>致候並不排除衷心親切的語氣</a:t>
            </a:r>
            <a:r>
              <a:rPr lang="en-US" altLang="zh-TW" sz="2000">
                <a:solidFill>
                  <a:srgbClr val="990000"/>
                </a:solidFill>
                <a:latin typeface="Arial" pitchFamily="34" charset="0"/>
                <a:ea typeface="華康中黑體" pitchFamily="49" charset="-120"/>
              </a:rPr>
              <a:t>……</a:t>
            </a:r>
            <a:r>
              <a:rPr lang="zh-TW" altLang="en-US" sz="2000">
                <a:solidFill>
                  <a:srgbClr val="990000"/>
                </a:solidFill>
                <a:latin typeface="Arial" pitchFamily="34" charset="0"/>
                <a:ea typeface="華康中黑體" pitchFamily="49" charset="-120"/>
              </a:rPr>
              <a:t>但這致候詞不應隨便或為了惹笑而加以潤色。每次崇拜，總有或多或少參禮者懷著憂傷而來，尋求安慰和力量。為此，適宜收歛和持平。彌撒經書提供的致候詞正是既收歛持平，又不失親切。</a:t>
            </a:r>
            <a:r>
              <a:rPr lang="en-US" altLang="zh-TW" sz="1300">
                <a:solidFill>
                  <a:srgbClr val="CC3300"/>
                </a:solidFill>
                <a:latin typeface="Arial" pitchFamily="34" charset="0"/>
                <a:ea typeface="新細明體" pitchFamily="18" charset="-120"/>
              </a:rPr>
              <a:t>(Adolf Adam, The Eucharistic Celebration, The Liturgical</a:t>
            </a:r>
            <a:r>
              <a:rPr lang="zh-TW" altLang="en-US" sz="1300">
                <a:solidFill>
                  <a:srgbClr val="CC3300"/>
                </a:solidFill>
                <a:latin typeface="Arial" pitchFamily="34" charset="0"/>
                <a:ea typeface="新細明體" pitchFamily="18" charset="-120"/>
              </a:rPr>
              <a:t> </a:t>
            </a:r>
            <a:r>
              <a:rPr lang="en-US" altLang="zh-TW" sz="1300">
                <a:solidFill>
                  <a:srgbClr val="CC3300"/>
                </a:solidFill>
                <a:latin typeface="Arial" pitchFamily="34" charset="0"/>
                <a:ea typeface="新細明體" pitchFamily="18" charset="-120"/>
              </a:rPr>
              <a:t>Press,</a:t>
            </a:r>
            <a:r>
              <a:rPr lang="zh-TW" altLang="en-US" sz="1300">
                <a:solidFill>
                  <a:srgbClr val="CC3300"/>
                </a:solidFill>
                <a:latin typeface="Arial" pitchFamily="34" charset="0"/>
                <a:ea typeface="新細明體" pitchFamily="18" charset="-120"/>
              </a:rPr>
              <a:t> </a:t>
            </a:r>
            <a:r>
              <a:rPr lang="en-US" altLang="zh-TW" sz="1300">
                <a:solidFill>
                  <a:srgbClr val="CC3300"/>
                </a:solidFill>
                <a:latin typeface="Arial" pitchFamily="34" charset="0"/>
                <a:ea typeface="新細明體" pitchFamily="18" charset="-120"/>
              </a:rPr>
              <a:t>Collegeville, 1994)</a:t>
            </a:r>
          </a:p>
          <a:p>
            <a:endParaRPr lang="zh-TW" altLang="en-US">
              <a:solidFill>
                <a:srgbClr val="FF330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1990">
                                            <p:txEl>
                                              <p:pRg st="0" end="0"/>
                                            </p:txEl>
                                          </p:spTgt>
                                        </p:tgtEl>
                                        <p:attrNameLst>
                                          <p:attrName>style.visibility</p:attrName>
                                        </p:attrNameLst>
                                      </p:cBhvr>
                                      <p:to>
                                        <p:strVal val="visible"/>
                                      </p:to>
                                    </p:set>
                                    <p:anim calcmode="lin" valueType="num">
                                      <p:cBhvr additive="base">
                                        <p:cTn id="7" dur="5000" fill="hold"/>
                                        <p:tgtEl>
                                          <p:spTgt spid="41990">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199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41990">
                                            <p:txEl>
                                              <p:pRg st="1" end="1"/>
                                            </p:txEl>
                                          </p:spTgt>
                                        </p:tgtEl>
                                        <p:attrNameLst>
                                          <p:attrName>style.visibility</p:attrName>
                                        </p:attrNameLst>
                                      </p:cBhvr>
                                      <p:to>
                                        <p:strVal val="visible"/>
                                      </p:to>
                                    </p:set>
                                    <p:anim calcmode="lin" valueType="num">
                                      <p:cBhvr additive="base">
                                        <p:cTn id="13" dur="5000" fill="hold"/>
                                        <p:tgtEl>
                                          <p:spTgt spid="41990">
                                            <p:txEl>
                                              <p:pRg st="1" end="1"/>
                                            </p:txEl>
                                          </p:spTgt>
                                        </p:tgtEl>
                                        <p:attrNameLst>
                                          <p:attrName>ppt_x</p:attrName>
                                        </p:attrNameLst>
                                      </p:cBhvr>
                                      <p:tavLst>
                                        <p:tav tm="0">
                                          <p:val>
                                            <p:strVal val="#ppt_x"/>
                                          </p:val>
                                        </p:tav>
                                        <p:tav tm="100000">
                                          <p:val>
                                            <p:strVal val="#ppt_x"/>
                                          </p:val>
                                        </p:tav>
                                      </p:tavLst>
                                    </p:anim>
                                    <p:anim calcmode="lin" valueType="num">
                                      <p:cBhvr additive="base">
                                        <p:cTn id="14" dur="5000" fill="hold"/>
                                        <p:tgtEl>
                                          <p:spTgt spid="4199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41990">
                                            <p:txEl>
                                              <p:pRg st="2" end="2"/>
                                            </p:txEl>
                                          </p:spTgt>
                                        </p:tgtEl>
                                        <p:attrNameLst>
                                          <p:attrName>style.visibility</p:attrName>
                                        </p:attrNameLst>
                                      </p:cBhvr>
                                      <p:to>
                                        <p:strVal val="visible"/>
                                      </p:to>
                                    </p:set>
                                    <p:anim calcmode="lin" valueType="num">
                                      <p:cBhvr additive="base">
                                        <p:cTn id="19" dur="5000" fill="hold"/>
                                        <p:tgtEl>
                                          <p:spTgt spid="41990">
                                            <p:txEl>
                                              <p:pRg st="2" end="2"/>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4199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41990">
                                            <p:txEl>
                                              <p:pRg st="3" end="3"/>
                                            </p:txEl>
                                          </p:spTgt>
                                        </p:tgtEl>
                                        <p:attrNameLst>
                                          <p:attrName>style.visibility</p:attrName>
                                        </p:attrNameLst>
                                      </p:cBhvr>
                                      <p:to>
                                        <p:strVal val="visible"/>
                                      </p:to>
                                    </p:set>
                                    <p:anim calcmode="lin" valueType="num">
                                      <p:cBhvr additive="base">
                                        <p:cTn id="25" dur="5000" fill="hold"/>
                                        <p:tgtEl>
                                          <p:spTgt spid="41990">
                                            <p:txEl>
                                              <p:pRg st="3" end="3"/>
                                            </p:txEl>
                                          </p:spTgt>
                                        </p:tgtEl>
                                        <p:attrNameLst>
                                          <p:attrName>ppt_x</p:attrName>
                                        </p:attrNameLst>
                                      </p:cBhvr>
                                      <p:tavLst>
                                        <p:tav tm="0">
                                          <p:val>
                                            <p:strVal val="#ppt_x"/>
                                          </p:val>
                                        </p:tav>
                                        <p:tav tm="100000">
                                          <p:val>
                                            <p:strVal val="#ppt_x"/>
                                          </p:val>
                                        </p:tav>
                                      </p:tavLst>
                                    </p:anim>
                                    <p:anim calcmode="lin" valueType="num">
                                      <p:cBhvr additive="base">
                                        <p:cTn id="26" dur="5000" fill="hold"/>
                                        <p:tgtEl>
                                          <p:spTgt spid="41990">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41990">
                                            <p:txEl>
                                              <p:pRg st="4" end="4"/>
                                            </p:txEl>
                                          </p:spTgt>
                                        </p:tgtEl>
                                        <p:attrNameLst>
                                          <p:attrName>style.visibility</p:attrName>
                                        </p:attrNameLst>
                                      </p:cBhvr>
                                      <p:to>
                                        <p:strVal val="visible"/>
                                      </p:to>
                                    </p:set>
                                    <p:anim calcmode="lin" valueType="num">
                                      <p:cBhvr additive="base">
                                        <p:cTn id="31" dur="5000" fill="hold"/>
                                        <p:tgtEl>
                                          <p:spTgt spid="41990">
                                            <p:txEl>
                                              <p:pRg st="4" end="4"/>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4199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nodeType="clickEffect">
                                  <p:stCondLst>
                                    <p:cond delay="0"/>
                                  </p:stCondLst>
                                  <p:childTnLst>
                                    <p:set>
                                      <p:cBhvr>
                                        <p:cTn id="36" dur="1" fill="hold">
                                          <p:stCondLst>
                                            <p:cond delay="0"/>
                                          </p:stCondLst>
                                        </p:cTn>
                                        <p:tgtEl>
                                          <p:spTgt spid="41990">
                                            <p:txEl>
                                              <p:pRg st="5" end="5"/>
                                            </p:txEl>
                                          </p:spTgt>
                                        </p:tgtEl>
                                        <p:attrNameLst>
                                          <p:attrName>style.visibility</p:attrName>
                                        </p:attrNameLst>
                                      </p:cBhvr>
                                      <p:to>
                                        <p:strVal val="visible"/>
                                      </p:to>
                                    </p:set>
                                    <p:anim calcmode="lin" valueType="num">
                                      <p:cBhvr additive="base">
                                        <p:cTn id="37" dur="5000" fill="hold"/>
                                        <p:tgtEl>
                                          <p:spTgt spid="41990">
                                            <p:txEl>
                                              <p:pRg st="5" end="5"/>
                                            </p:txEl>
                                          </p:spTgt>
                                        </p:tgtEl>
                                        <p:attrNameLst>
                                          <p:attrName>ppt_x</p:attrName>
                                        </p:attrNameLst>
                                      </p:cBhvr>
                                      <p:tavLst>
                                        <p:tav tm="0">
                                          <p:val>
                                            <p:strVal val="#ppt_x"/>
                                          </p:val>
                                        </p:tav>
                                        <p:tav tm="100000">
                                          <p:val>
                                            <p:strVal val="#ppt_x"/>
                                          </p:val>
                                        </p:tav>
                                      </p:tavLst>
                                    </p:anim>
                                    <p:anim calcmode="lin" valueType="num">
                                      <p:cBhvr additive="base">
                                        <p:cTn id="38" dur="5000" fill="hold"/>
                                        <p:tgtEl>
                                          <p:spTgt spid="4199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nodeType="clickEffect">
                                  <p:stCondLst>
                                    <p:cond delay="0"/>
                                  </p:stCondLst>
                                  <p:childTnLst>
                                    <p:set>
                                      <p:cBhvr>
                                        <p:cTn id="42" dur="1" fill="hold">
                                          <p:stCondLst>
                                            <p:cond delay="0"/>
                                          </p:stCondLst>
                                        </p:cTn>
                                        <p:tgtEl>
                                          <p:spTgt spid="41990">
                                            <p:txEl>
                                              <p:pRg st="6" end="6"/>
                                            </p:txEl>
                                          </p:spTgt>
                                        </p:tgtEl>
                                        <p:attrNameLst>
                                          <p:attrName>style.visibility</p:attrName>
                                        </p:attrNameLst>
                                      </p:cBhvr>
                                      <p:to>
                                        <p:strVal val="visible"/>
                                      </p:to>
                                    </p:set>
                                    <p:anim calcmode="lin" valueType="num">
                                      <p:cBhvr additive="base">
                                        <p:cTn id="43" dur="5000" fill="hold"/>
                                        <p:tgtEl>
                                          <p:spTgt spid="41990">
                                            <p:txEl>
                                              <p:pRg st="6" end="6"/>
                                            </p:txEl>
                                          </p:spTgt>
                                        </p:tgtEl>
                                        <p:attrNameLst>
                                          <p:attrName>ppt_x</p:attrName>
                                        </p:attrNameLst>
                                      </p:cBhvr>
                                      <p:tavLst>
                                        <p:tav tm="0">
                                          <p:val>
                                            <p:strVal val="#ppt_x"/>
                                          </p:val>
                                        </p:tav>
                                        <p:tav tm="100000">
                                          <p:val>
                                            <p:strVal val="#ppt_x"/>
                                          </p:val>
                                        </p:tav>
                                      </p:tavLst>
                                    </p:anim>
                                    <p:anim calcmode="lin" valueType="num">
                                      <p:cBhvr additive="base">
                                        <p:cTn id="44" dur="5000" fill="hold"/>
                                        <p:tgtEl>
                                          <p:spTgt spid="4199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nodeType="clickEffect">
                                  <p:stCondLst>
                                    <p:cond delay="0"/>
                                  </p:stCondLst>
                                  <p:childTnLst>
                                    <p:set>
                                      <p:cBhvr>
                                        <p:cTn id="48" dur="1" fill="hold">
                                          <p:stCondLst>
                                            <p:cond delay="0"/>
                                          </p:stCondLst>
                                        </p:cTn>
                                        <p:tgtEl>
                                          <p:spTgt spid="41990">
                                            <p:txEl>
                                              <p:pRg st="7" end="7"/>
                                            </p:txEl>
                                          </p:spTgt>
                                        </p:tgtEl>
                                        <p:attrNameLst>
                                          <p:attrName>style.visibility</p:attrName>
                                        </p:attrNameLst>
                                      </p:cBhvr>
                                      <p:to>
                                        <p:strVal val="visible"/>
                                      </p:to>
                                    </p:set>
                                    <p:anim calcmode="lin" valueType="num">
                                      <p:cBhvr additive="base">
                                        <p:cTn id="49" dur="5000" fill="hold"/>
                                        <p:tgtEl>
                                          <p:spTgt spid="41990">
                                            <p:txEl>
                                              <p:pRg st="7" end="7"/>
                                            </p:txEl>
                                          </p:spTgt>
                                        </p:tgtEl>
                                        <p:attrNameLst>
                                          <p:attrName>ppt_x</p:attrName>
                                        </p:attrNameLst>
                                      </p:cBhvr>
                                      <p:tavLst>
                                        <p:tav tm="0">
                                          <p:val>
                                            <p:strVal val="#ppt_x"/>
                                          </p:val>
                                        </p:tav>
                                        <p:tav tm="100000">
                                          <p:val>
                                            <p:strVal val="#ppt_x"/>
                                          </p:val>
                                        </p:tav>
                                      </p:tavLst>
                                    </p:anim>
                                    <p:anim calcmode="lin" valueType="num">
                                      <p:cBhvr additive="base">
                                        <p:cTn id="50" dur="5000" fill="hold"/>
                                        <p:tgtEl>
                                          <p:spTgt spid="41990">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51" fill="hold" nodeType="clickPar">
                      <p:stCondLst>
                        <p:cond delay="indefinite"/>
                      </p:stCondLst>
                      <p:childTnLst>
                        <p:par>
                          <p:cTn id="52" fill="hold" nodeType="withGroup">
                            <p:stCondLst>
                              <p:cond delay="0"/>
                            </p:stCondLst>
                            <p:childTnLst>
                              <p:par>
                                <p:cTn id="53" presetID="2" presetClass="entr" presetSubtype="4" fill="hold" nodeType="clickEffect">
                                  <p:stCondLst>
                                    <p:cond delay="0"/>
                                  </p:stCondLst>
                                  <p:childTnLst>
                                    <p:set>
                                      <p:cBhvr>
                                        <p:cTn id="54" dur="1" fill="hold">
                                          <p:stCondLst>
                                            <p:cond delay="0"/>
                                          </p:stCondLst>
                                        </p:cTn>
                                        <p:tgtEl>
                                          <p:spTgt spid="41990">
                                            <p:txEl>
                                              <p:pRg st="8" end="8"/>
                                            </p:txEl>
                                          </p:spTgt>
                                        </p:tgtEl>
                                        <p:attrNameLst>
                                          <p:attrName>style.visibility</p:attrName>
                                        </p:attrNameLst>
                                      </p:cBhvr>
                                      <p:to>
                                        <p:strVal val="visible"/>
                                      </p:to>
                                    </p:set>
                                    <p:anim calcmode="lin" valueType="num">
                                      <p:cBhvr additive="base">
                                        <p:cTn id="55" dur="5000" fill="hold"/>
                                        <p:tgtEl>
                                          <p:spTgt spid="41990">
                                            <p:txEl>
                                              <p:pRg st="8" end="8"/>
                                            </p:txEl>
                                          </p:spTgt>
                                        </p:tgtEl>
                                        <p:attrNameLst>
                                          <p:attrName>ppt_x</p:attrName>
                                        </p:attrNameLst>
                                      </p:cBhvr>
                                      <p:tavLst>
                                        <p:tav tm="0">
                                          <p:val>
                                            <p:strVal val="#ppt_x"/>
                                          </p:val>
                                        </p:tav>
                                        <p:tav tm="100000">
                                          <p:val>
                                            <p:strVal val="#ppt_x"/>
                                          </p:val>
                                        </p:tav>
                                      </p:tavLst>
                                    </p:anim>
                                    <p:anim calcmode="lin" valueType="num">
                                      <p:cBhvr additive="base">
                                        <p:cTn id="56" dur="5000" fill="hold"/>
                                        <p:tgtEl>
                                          <p:spTgt spid="4199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57" fill="hold" nodeType="clickPar">
                      <p:stCondLst>
                        <p:cond delay="indefinite"/>
                      </p:stCondLst>
                      <p:childTnLst>
                        <p:par>
                          <p:cTn id="58" fill="hold" nodeType="withGroup">
                            <p:stCondLst>
                              <p:cond delay="0"/>
                            </p:stCondLst>
                            <p:childTnLst>
                              <p:par>
                                <p:cTn id="59" presetID="2" presetClass="entr" presetSubtype="4" fill="hold" nodeType="clickEffect">
                                  <p:stCondLst>
                                    <p:cond delay="0"/>
                                  </p:stCondLst>
                                  <p:childTnLst>
                                    <p:set>
                                      <p:cBhvr>
                                        <p:cTn id="60" dur="1" fill="hold">
                                          <p:stCondLst>
                                            <p:cond delay="0"/>
                                          </p:stCondLst>
                                        </p:cTn>
                                        <p:tgtEl>
                                          <p:spTgt spid="41990">
                                            <p:txEl>
                                              <p:pRg st="9" end="9"/>
                                            </p:txEl>
                                          </p:spTgt>
                                        </p:tgtEl>
                                        <p:attrNameLst>
                                          <p:attrName>style.visibility</p:attrName>
                                        </p:attrNameLst>
                                      </p:cBhvr>
                                      <p:to>
                                        <p:strVal val="visible"/>
                                      </p:to>
                                    </p:set>
                                    <p:anim calcmode="lin" valueType="num">
                                      <p:cBhvr additive="base">
                                        <p:cTn id="61" dur="5000" fill="hold"/>
                                        <p:tgtEl>
                                          <p:spTgt spid="41990">
                                            <p:txEl>
                                              <p:pRg st="9" end="9"/>
                                            </p:txEl>
                                          </p:spTgt>
                                        </p:tgtEl>
                                        <p:attrNameLst>
                                          <p:attrName>ppt_x</p:attrName>
                                        </p:attrNameLst>
                                      </p:cBhvr>
                                      <p:tavLst>
                                        <p:tav tm="0">
                                          <p:val>
                                            <p:strVal val="#ppt_x"/>
                                          </p:val>
                                        </p:tav>
                                        <p:tav tm="100000">
                                          <p:val>
                                            <p:strVal val="#ppt_x"/>
                                          </p:val>
                                        </p:tav>
                                      </p:tavLst>
                                    </p:anim>
                                    <p:anim calcmode="lin" valueType="num">
                                      <p:cBhvr additive="base">
                                        <p:cTn id="62" dur="5000" fill="hold"/>
                                        <p:tgtEl>
                                          <p:spTgt spid="41990">
                                            <p:txEl>
                                              <p:pRg st="9" end="9"/>
                                            </p:txEl>
                                          </p:spTgt>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000"/>
                            </p:stCondLst>
                            <p:childTnLst>
                              <p:par>
                                <p:cTn id="64" presetID="20" presetClass="entr" presetSubtype="0" fill="hold" nodeType="afterEffect">
                                  <p:stCondLst>
                                    <p:cond delay="0"/>
                                  </p:stCondLst>
                                  <p:childTnLst>
                                    <p:set>
                                      <p:cBhvr>
                                        <p:cTn id="65" dur="1" fill="hold">
                                          <p:stCondLst>
                                            <p:cond delay="0"/>
                                          </p:stCondLst>
                                        </p:cTn>
                                        <p:tgtEl>
                                          <p:spTgt spid="4"/>
                                        </p:tgtEl>
                                        <p:attrNameLst>
                                          <p:attrName>style.visibility</p:attrName>
                                        </p:attrNameLst>
                                      </p:cBhvr>
                                      <p:to>
                                        <p:strVal val="visible"/>
                                      </p:to>
                                    </p:set>
                                    <p:animEffect transition="in" filter="wedge">
                                      <p:cBhvr>
                                        <p:cTn id="66"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47" name="Rectangle 11"/>
          <p:cNvSpPr>
            <a:spLocks noChangeArrowheads="1"/>
          </p:cNvSpPr>
          <p:nvPr>
            <p:custDataLst>
              <p:tags r:id="rId2"/>
            </p:custDataLst>
          </p:nvPr>
        </p:nvSpPr>
        <p:spPr bwMode="auto">
          <a:xfrm>
            <a:off x="381000" y="990600"/>
            <a:ext cx="1524000" cy="400050"/>
          </a:xfrm>
          <a:prstGeom prst="rect">
            <a:avLst/>
          </a:prstGeom>
          <a:noFill/>
          <a:ln w="9525">
            <a:noFill/>
            <a:miter lim="800000"/>
            <a:headEnd/>
            <a:tailEnd/>
          </a:ln>
          <a:effectLst/>
        </p:spPr>
        <p:txBody>
          <a:bodyPr wrap="none">
            <a:spAutoFit/>
          </a:bodyPr>
          <a:lstStyle/>
          <a:p>
            <a:pPr fontAlgn="auto">
              <a:spcBef>
                <a:spcPts val="0"/>
              </a:spcBef>
              <a:spcAft>
                <a:spcPts val="0"/>
              </a:spcAft>
              <a:defRPr/>
            </a:pPr>
            <a:r>
              <a:rPr lang="en-US" sz="2000" u="sng" dirty="0">
                <a:solidFill>
                  <a:srgbClr val="CC3300"/>
                </a:solidFill>
                <a:effectLst>
                  <a:outerShdw blurRad="38100" dist="38100" dir="2700000" algn="tl">
                    <a:srgbClr val="000000"/>
                  </a:outerShdw>
                </a:effectLst>
                <a:latin typeface="Arial" charset="0"/>
                <a:cs typeface="+mn-cs"/>
              </a:rPr>
              <a:t>GREETING</a:t>
            </a:r>
          </a:p>
        </p:txBody>
      </p:sp>
      <p:pic>
        <p:nvPicPr>
          <p:cNvPr id="8" name="Picture 7" descr="Greeting at Mass.jpg"/>
          <p:cNvPicPr>
            <a:picLocks noChangeAspect="1"/>
          </p:cNvPicPr>
          <p:nvPr>
            <p:custDataLst>
              <p:tags r:id="rId3"/>
            </p:custDataLst>
          </p:nvPr>
        </p:nvPicPr>
        <p:blipFill>
          <a:blip r:embed="rId7" cstate="email"/>
          <a:stretch>
            <a:fillRect/>
          </a:stretch>
        </p:blipFill>
        <p:spPr>
          <a:xfrm>
            <a:off x="3657600" y="3315000"/>
            <a:ext cx="2362200" cy="3162000"/>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5060" name="Rectangle 9"/>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45061"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10" name="文字方塊 9"/>
          <p:cNvSpPr txBox="1">
            <a:spLocks noChangeArrowheads="1"/>
          </p:cNvSpPr>
          <p:nvPr/>
        </p:nvSpPr>
        <p:spPr bwMode="auto">
          <a:xfrm>
            <a:off x="5181600" y="914400"/>
            <a:ext cx="914400" cy="477838"/>
          </a:xfrm>
          <a:prstGeom prst="rect">
            <a:avLst/>
          </a:prstGeom>
          <a:noFill/>
          <a:ln w="9525">
            <a:noFill/>
            <a:miter lim="800000"/>
            <a:headEnd/>
            <a:tailEnd/>
          </a:ln>
        </p:spPr>
        <p:txBody>
          <a:bodyPr>
            <a:spAutoFit/>
          </a:bodyPr>
          <a:lstStyle/>
          <a:p>
            <a:r>
              <a:rPr lang="zh-TW" altLang="en-US" sz="2500">
                <a:solidFill>
                  <a:srgbClr val="993300"/>
                </a:solidFill>
                <a:latin typeface="Arial" pitchFamily="34" charset="0"/>
                <a:ea typeface="華康中黑體" pitchFamily="49" charset="-120"/>
              </a:rPr>
              <a:t>致候</a:t>
            </a:r>
            <a:endParaRPr lang="zh-TW" altLang="en-US" sz="2200">
              <a:solidFill>
                <a:srgbClr val="FF3300"/>
              </a:solidFill>
              <a:latin typeface="Arial" pitchFamily="34" charset="0"/>
              <a:ea typeface="華康中黑體" pitchFamily="49" charset="-120"/>
            </a:endParaRPr>
          </a:p>
        </p:txBody>
      </p:sp>
      <p:sp>
        <p:nvSpPr>
          <p:cNvPr id="13" name="文字方塊 12"/>
          <p:cNvSpPr txBox="1">
            <a:spLocks noChangeArrowheads="1"/>
          </p:cNvSpPr>
          <p:nvPr/>
        </p:nvSpPr>
        <p:spPr bwMode="auto">
          <a:xfrm>
            <a:off x="5181600" y="1371600"/>
            <a:ext cx="3962400" cy="3416300"/>
          </a:xfrm>
          <a:prstGeom prst="rect">
            <a:avLst/>
          </a:prstGeom>
          <a:noFill/>
          <a:ln w="9525">
            <a:noFill/>
            <a:miter lim="800000"/>
            <a:headEnd/>
            <a:tailEnd/>
          </a:ln>
        </p:spPr>
        <p:txBody>
          <a:bodyPr>
            <a:spAutoFit/>
          </a:bodyPr>
          <a:lstStyle/>
          <a:p>
            <a:r>
              <a:rPr lang="zh-TW" altLang="zh-TW" sz="2200">
                <a:solidFill>
                  <a:srgbClr val="003300"/>
                </a:solidFill>
                <a:latin typeface="Arial" pitchFamily="34" charset="0"/>
                <a:ea typeface="華康中黑體" pitchFamily="49" charset="-120"/>
              </a:rPr>
              <a:t>願</a:t>
            </a:r>
            <a:r>
              <a:rPr lang="zh-TW" altLang="en-US" sz="2200">
                <a:solidFill>
                  <a:srgbClr val="003300"/>
                </a:solidFill>
                <a:latin typeface="Arial" pitchFamily="34" charset="0"/>
                <a:ea typeface="華康中黑體" pitchFamily="49" charset="-120"/>
              </a:rPr>
              <a:t>主耶穌</a:t>
            </a:r>
            <a:r>
              <a:rPr lang="zh-TW" altLang="zh-TW" sz="2200">
                <a:solidFill>
                  <a:srgbClr val="003300"/>
                </a:solidFill>
                <a:latin typeface="Arial" pitchFamily="34" charset="0"/>
                <a:ea typeface="華康中黑體" pitchFamily="49" charset="-120"/>
              </a:rPr>
              <a:t>基督的</a:t>
            </a:r>
            <a:r>
              <a:rPr lang="zh-TW" altLang="en-US" sz="2200">
                <a:solidFill>
                  <a:srgbClr val="003300"/>
                </a:solidFill>
                <a:latin typeface="Arial" pitchFamily="34" charset="0"/>
                <a:ea typeface="華康中黑體" pitchFamily="49" charset="-120"/>
              </a:rPr>
              <a:t>恩</a:t>
            </a:r>
            <a:r>
              <a:rPr lang="zh-TW" altLang="zh-TW" sz="2200">
                <a:solidFill>
                  <a:srgbClr val="003300"/>
                </a:solidFill>
                <a:latin typeface="Arial" pitchFamily="34" charset="0"/>
                <a:ea typeface="華康中黑體" pitchFamily="49" charset="-120"/>
              </a:rPr>
              <a:t>寵，</a:t>
            </a:r>
            <a:r>
              <a:rPr lang="zh-TW" altLang="en-US" sz="2200">
                <a:solidFill>
                  <a:srgbClr val="003300"/>
                </a:solidFill>
                <a:latin typeface="Arial" pitchFamily="34" charset="0"/>
                <a:ea typeface="華康中黑體" pitchFamily="49" charset="-120"/>
              </a:rPr>
              <a:t>和</a:t>
            </a:r>
            <a:r>
              <a:rPr lang="zh-TW" altLang="zh-TW" sz="2200">
                <a:solidFill>
                  <a:srgbClr val="003300"/>
                </a:solidFill>
                <a:latin typeface="Arial" pitchFamily="34" charset="0"/>
                <a:ea typeface="華康中黑體" pitchFamily="49" charset="-120"/>
              </a:rPr>
              <a:t>天父的愛</a:t>
            </a:r>
            <a:r>
              <a:rPr lang="zh-TW" altLang="en-US" sz="2200">
                <a:solidFill>
                  <a:srgbClr val="003300"/>
                </a:solidFill>
                <a:latin typeface="Arial" pitchFamily="34" charset="0"/>
                <a:ea typeface="華康中黑體" pitchFamily="49" charset="-120"/>
              </a:rPr>
              <a:t>情</a:t>
            </a:r>
            <a:r>
              <a:rPr lang="zh-TW" altLang="zh-TW" sz="2200">
                <a:solidFill>
                  <a:srgbClr val="003300"/>
                </a:solidFill>
                <a:latin typeface="Arial" pitchFamily="34" charset="0"/>
                <a:ea typeface="華康中黑體" pitchFamily="49" charset="-120"/>
              </a:rPr>
              <a:t>，</a:t>
            </a:r>
            <a:r>
              <a:rPr lang="zh-TW" altLang="en-US" sz="2200">
                <a:solidFill>
                  <a:srgbClr val="003300"/>
                </a:solidFill>
                <a:latin typeface="Arial" pitchFamily="34" charset="0"/>
                <a:ea typeface="華康中黑體" pitchFamily="49" charset="-120"/>
              </a:rPr>
              <a:t>以及</a:t>
            </a:r>
            <a:r>
              <a:rPr lang="zh-TW" altLang="zh-TW" sz="2200">
                <a:solidFill>
                  <a:srgbClr val="003300"/>
                </a:solidFill>
                <a:latin typeface="Arial" pitchFamily="34" charset="0"/>
                <a:ea typeface="華康中黑體" pitchFamily="49" charset="-120"/>
              </a:rPr>
              <a:t>聖神的</a:t>
            </a:r>
            <a:r>
              <a:rPr lang="zh-TW" altLang="en-US" sz="2200">
                <a:solidFill>
                  <a:srgbClr val="003300"/>
                </a:solidFill>
                <a:latin typeface="Arial" pitchFamily="34" charset="0"/>
                <a:ea typeface="華康中黑體" pitchFamily="49" charset="-120"/>
              </a:rPr>
              <a:t>相通，</a:t>
            </a:r>
            <a:r>
              <a:rPr lang="zh-TW" altLang="zh-TW" sz="2200">
                <a:solidFill>
                  <a:srgbClr val="003300"/>
                </a:solidFill>
                <a:latin typeface="Arial" pitchFamily="34" charset="0"/>
                <a:ea typeface="華康中黑體" pitchFamily="49" charset="-120"/>
              </a:rPr>
              <a:t>與你們同在。</a:t>
            </a:r>
            <a:r>
              <a:rPr lang="en-US" altLang="zh-TW" sz="2200">
                <a:solidFill>
                  <a:srgbClr val="003300"/>
                </a:solidFill>
                <a:latin typeface="Arial" pitchFamily="34" charset="0"/>
                <a:ea typeface="華康中黑體" pitchFamily="49" charset="-120"/>
              </a:rPr>
              <a:t>(</a:t>
            </a:r>
            <a:r>
              <a:rPr lang="zh-TW" altLang="en-US" sz="2200">
                <a:solidFill>
                  <a:srgbClr val="003300"/>
                </a:solidFill>
                <a:latin typeface="Arial" pitchFamily="34" charset="0"/>
                <a:ea typeface="華康中黑體" pitchFamily="49" charset="-120"/>
              </a:rPr>
              <a:t>格後</a:t>
            </a:r>
            <a:r>
              <a:rPr lang="en-US" altLang="zh-TW" sz="2200">
                <a:solidFill>
                  <a:srgbClr val="003300"/>
                </a:solidFill>
                <a:latin typeface="Arial" pitchFamily="34" charset="0"/>
                <a:ea typeface="華康中黑體" pitchFamily="49" charset="-120"/>
              </a:rPr>
              <a:t>13:13)</a:t>
            </a:r>
            <a:endParaRPr lang="zh-TW" altLang="zh-TW" sz="2200">
              <a:solidFill>
                <a:srgbClr val="003300"/>
              </a:solidFill>
              <a:latin typeface="Arial" pitchFamily="34" charset="0"/>
              <a:ea typeface="華康中黑體" pitchFamily="49" charset="-120"/>
            </a:endParaRPr>
          </a:p>
          <a:p>
            <a:r>
              <a:rPr lang="zh-TW" altLang="en-US" sz="2200">
                <a:solidFill>
                  <a:srgbClr val="003300"/>
                </a:solidFill>
                <a:latin typeface="Arial" pitchFamily="34" charset="0"/>
                <a:ea typeface="華康中黑體" pitchFamily="49" charset="-120"/>
              </a:rPr>
              <a:t>　</a:t>
            </a:r>
            <a:r>
              <a:rPr lang="zh-TW" altLang="en-US">
                <a:solidFill>
                  <a:srgbClr val="003300"/>
                </a:solidFill>
                <a:latin typeface="Arial" pitchFamily="34" charset="0"/>
                <a:ea typeface="華康中黑體" pitchFamily="49" charset="-120"/>
              </a:rPr>
              <a:t>或</a:t>
            </a:r>
            <a:endParaRPr lang="en-US" altLang="zh-TW">
              <a:solidFill>
                <a:srgbClr val="003300"/>
              </a:solidFill>
              <a:latin typeface="Arial" pitchFamily="34" charset="0"/>
              <a:ea typeface="華康中黑體" pitchFamily="49" charset="-120"/>
            </a:endParaRPr>
          </a:p>
          <a:p>
            <a:r>
              <a:rPr lang="zh-TW" altLang="zh-TW" sz="2200">
                <a:solidFill>
                  <a:srgbClr val="003300"/>
                </a:solidFill>
                <a:latin typeface="Arial" pitchFamily="34" charset="0"/>
                <a:ea typeface="華康中黑體" pitchFamily="49" charset="-120"/>
              </a:rPr>
              <a:t>願天父和基督的恩寵及平安與你們同在。</a:t>
            </a:r>
          </a:p>
          <a:p>
            <a:r>
              <a:rPr lang="zh-TW" altLang="en-US" sz="2200">
                <a:solidFill>
                  <a:srgbClr val="003300"/>
                </a:solidFill>
                <a:latin typeface="Arial" pitchFamily="34" charset="0"/>
                <a:ea typeface="華康中黑體" pitchFamily="49" charset="-120"/>
              </a:rPr>
              <a:t>              </a:t>
            </a:r>
            <a:r>
              <a:rPr lang="zh-TW" altLang="en-US">
                <a:solidFill>
                  <a:srgbClr val="003300"/>
                </a:solidFill>
                <a:latin typeface="Arial" pitchFamily="34" charset="0"/>
                <a:ea typeface="華康中黑體" pitchFamily="49" charset="-120"/>
              </a:rPr>
              <a:t>或</a:t>
            </a:r>
            <a:endParaRPr lang="zh-TW" altLang="zh-TW">
              <a:solidFill>
                <a:srgbClr val="003300"/>
              </a:solidFill>
              <a:latin typeface="Arial" pitchFamily="34" charset="0"/>
              <a:ea typeface="華康中黑體" pitchFamily="49" charset="-120"/>
            </a:endParaRPr>
          </a:p>
          <a:p>
            <a:r>
              <a:rPr lang="zh-TW" altLang="en-US" sz="2200">
                <a:solidFill>
                  <a:srgbClr val="003300"/>
                </a:solidFill>
                <a:latin typeface="Arial" pitchFamily="34" charset="0"/>
                <a:ea typeface="華康中黑體" pitchFamily="49" charset="-120"/>
              </a:rPr>
              <a:t>　　　</a:t>
            </a:r>
            <a:r>
              <a:rPr lang="zh-TW" altLang="zh-TW" sz="2200">
                <a:solidFill>
                  <a:srgbClr val="003300"/>
                </a:solidFill>
                <a:latin typeface="Arial" pitchFamily="34" charset="0"/>
                <a:ea typeface="華康中黑體" pitchFamily="49" charset="-120"/>
              </a:rPr>
              <a:t>願主與你們同在。</a:t>
            </a:r>
          </a:p>
          <a:p>
            <a:r>
              <a:rPr lang="zh-TW" altLang="en-US" sz="2200">
                <a:solidFill>
                  <a:srgbClr val="003300"/>
                </a:solidFill>
                <a:latin typeface="Arial" pitchFamily="34" charset="0"/>
                <a:ea typeface="華康中黑體" pitchFamily="49" charset="-120"/>
              </a:rPr>
              <a:t>　　　答</a:t>
            </a:r>
            <a:r>
              <a:rPr lang="zh-TW" altLang="zh-TW" sz="2200">
                <a:solidFill>
                  <a:srgbClr val="003300"/>
                </a:solidFill>
                <a:latin typeface="Arial" pitchFamily="34" charset="0"/>
                <a:ea typeface="華康中黑體" pitchFamily="49" charset="-120"/>
              </a:rPr>
              <a:t>：也與你的心靈同在。</a:t>
            </a:r>
          </a:p>
          <a:p>
            <a:endParaRPr lang="zh-TW" altLang="en-US">
              <a:solidFill>
                <a:srgbClr val="003300"/>
              </a:solidFill>
              <a:latin typeface="Arial" pitchFamily="34" charset="0"/>
              <a:ea typeface="新細明體" pitchFamily="18" charset="-120"/>
            </a:endParaRPr>
          </a:p>
        </p:txBody>
      </p:sp>
      <p:sp>
        <p:nvSpPr>
          <p:cNvPr id="14" name="文字方塊 13"/>
          <p:cNvSpPr txBox="1">
            <a:spLocks noChangeArrowheads="1"/>
          </p:cNvSpPr>
          <p:nvPr/>
        </p:nvSpPr>
        <p:spPr bwMode="auto">
          <a:xfrm>
            <a:off x="304800" y="1371600"/>
            <a:ext cx="5029200" cy="4400550"/>
          </a:xfrm>
          <a:prstGeom prst="rect">
            <a:avLst/>
          </a:prstGeom>
          <a:noFill/>
          <a:ln w="9525">
            <a:noFill/>
            <a:miter lim="800000"/>
            <a:headEnd/>
            <a:tailEnd/>
          </a:ln>
        </p:spPr>
        <p:txBody>
          <a:bodyPr>
            <a:spAutoFit/>
          </a:bodyPr>
          <a:lstStyle/>
          <a:p>
            <a:r>
              <a:rPr lang="en-US" altLang="zh-TW" sz="2200" b="1">
                <a:solidFill>
                  <a:srgbClr val="006600"/>
                </a:solidFill>
                <a:latin typeface="Arial" pitchFamily="34" charset="0"/>
                <a:ea typeface="新細明體" pitchFamily="18" charset="-120"/>
              </a:rPr>
              <a:t>The grace of our Lord Jesus Christ, and the love of God, and the communion of the Holy Spirit</a:t>
            </a:r>
          </a:p>
          <a:p>
            <a:r>
              <a:rPr lang="en-US" altLang="zh-TW" sz="2200" b="1">
                <a:solidFill>
                  <a:srgbClr val="006600"/>
                </a:solidFill>
                <a:latin typeface="Arial" pitchFamily="34" charset="0"/>
                <a:ea typeface="新細明體" pitchFamily="18" charset="-120"/>
              </a:rPr>
              <a:t>Be with you all.</a:t>
            </a:r>
          </a:p>
          <a:p>
            <a:endParaRPr lang="en-US" altLang="zh-TW" sz="1000">
              <a:solidFill>
                <a:srgbClr val="006600"/>
              </a:solidFill>
              <a:latin typeface="Arial" pitchFamily="34" charset="0"/>
              <a:ea typeface="新細明體" pitchFamily="18" charset="-120"/>
            </a:endParaRPr>
          </a:p>
          <a:p>
            <a:r>
              <a:rPr lang="en-US" altLang="zh-TW" sz="2200">
                <a:solidFill>
                  <a:srgbClr val="006600"/>
                </a:solidFill>
                <a:latin typeface="Arial" pitchFamily="34" charset="0"/>
                <a:ea typeface="新細明體" pitchFamily="18" charset="-120"/>
              </a:rPr>
              <a:t>or</a:t>
            </a:r>
          </a:p>
          <a:p>
            <a:r>
              <a:rPr lang="en-US" altLang="zh-TW" sz="2200" b="1">
                <a:solidFill>
                  <a:srgbClr val="006600"/>
                </a:solidFill>
                <a:latin typeface="Arial" pitchFamily="34" charset="0"/>
                <a:ea typeface="新細明體" pitchFamily="18" charset="-120"/>
              </a:rPr>
              <a:t>Grace to you and peace </a:t>
            </a:r>
          </a:p>
          <a:p>
            <a:r>
              <a:rPr lang="en-US" altLang="zh-TW" sz="2200" b="1">
                <a:solidFill>
                  <a:srgbClr val="006600"/>
                </a:solidFill>
                <a:latin typeface="Arial" pitchFamily="34" charset="0"/>
                <a:ea typeface="新細明體" pitchFamily="18" charset="-120"/>
              </a:rPr>
              <a:t>from God our Father and</a:t>
            </a:r>
          </a:p>
          <a:p>
            <a:r>
              <a:rPr lang="en-US" altLang="zh-TW" sz="2200" b="1">
                <a:solidFill>
                  <a:srgbClr val="006600"/>
                </a:solidFill>
                <a:latin typeface="Arial" pitchFamily="34" charset="0"/>
                <a:ea typeface="新細明體" pitchFamily="18" charset="-120"/>
              </a:rPr>
              <a:t>the Lord Jesus Christ.</a:t>
            </a:r>
          </a:p>
          <a:p>
            <a:endParaRPr lang="en-US" altLang="zh-TW" sz="1000">
              <a:solidFill>
                <a:srgbClr val="006600"/>
              </a:solidFill>
              <a:latin typeface="Arial" pitchFamily="34" charset="0"/>
              <a:ea typeface="新細明體" pitchFamily="18" charset="-120"/>
            </a:endParaRPr>
          </a:p>
          <a:p>
            <a:r>
              <a:rPr lang="en-US" altLang="zh-TW" sz="2200">
                <a:solidFill>
                  <a:srgbClr val="006600"/>
                </a:solidFill>
                <a:latin typeface="Arial" pitchFamily="34" charset="0"/>
                <a:ea typeface="新細明體" pitchFamily="18" charset="-120"/>
              </a:rPr>
              <a:t>or </a:t>
            </a:r>
          </a:p>
          <a:p>
            <a:r>
              <a:rPr lang="en-US" altLang="zh-TW" sz="2200" b="1">
                <a:solidFill>
                  <a:srgbClr val="006600"/>
                </a:solidFill>
                <a:latin typeface="Arial" pitchFamily="34" charset="0"/>
                <a:ea typeface="新細明體" pitchFamily="18" charset="-120"/>
              </a:rPr>
              <a:t>The Lord be with you.</a:t>
            </a:r>
          </a:p>
          <a:p>
            <a:r>
              <a:rPr lang="en-US" altLang="zh-TW" sz="2200">
                <a:solidFill>
                  <a:srgbClr val="006600"/>
                </a:solidFill>
                <a:latin typeface="Arial" pitchFamily="34" charset="0"/>
                <a:ea typeface="新細明體" pitchFamily="18" charset="-120"/>
              </a:rPr>
              <a:t>R. </a:t>
            </a:r>
            <a:r>
              <a:rPr lang="en-US" altLang="zh-TW" sz="2200" b="1">
                <a:solidFill>
                  <a:srgbClr val="006600"/>
                </a:solidFill>
                <a:latin typeface="Arial" pitchFamily="34" charset="0"/>
                <a:ea typeface="新細明體" pitchFamily="18" charset="-120"/>
              </a:rPr>
              <a:t>And with your spirit.</a:t>
            </a:r>
            <a:endParaRPr lang="zh-TW" altLang="zh-TW" sz="2200" b="1">
              <a:solidFill>
                <a:srgbClr val="006600"/>
              </a:solidFill>
              <a:latin typeface="Arial" pitchFamily="34" charset="0"/>
              <a:ea typeface="新細明體" pitchFamily="18" charset="-120"/>
            </a:endParaRPr>
          </a:p>
          <a:p>
            <a:endParaRPr lang="zh-TW" altLang="en-US">
              <a:latin typeface="Arial"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39947">
                                            <p:txEl>
                                              <p:pRg st="0" end="0"/>
                                            </p:txEl>
                                          </p:spTgt>
                                        </p:tgtEl>
                                        <p:attrNameLst>
                                          <p:attrName>style.visibility</p:attrName>
                                        </p:attrNameLst>
                                      </p:cBhvr>
                                      <p:to>
                                        <p:strVal val="visible"/>
                                      </p:to>
                                    </p:set>
                                    <p:anim calcmode="lin" valueType="num">
                                      <p:cBhvr additive="base">
                                        <p:cTn id="7" dur="2000" fill="hold"/>
                                        <p:tgtEl>
                                          <p:spTgt spid="39947">
                                            <p:txEl>
                                              <p:pRg st="0" end="0"/>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39947">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2000" fill="hold"/>
                                        <p:tgtEl>
                                          <p:spTgt spid="10"/>
                                        </p:tgtEl>
                                        <p:attrNameLst>
                                          <p:attrName>ppt_x</p:attrName>
                                        </p:attrNameLst>
                                      </p:cBhvr>
                                      <p:tavLst>
                                        <p:tav tm="0">
                                          <p:val>
                                            <p:strVal val="#ppt_x"/>
                                          </p:val>
                                        </p:tav>
                                        <p:tav tm="100000">
                                          <p:val>
                                            <p:strVal val="#ppt_x"/>
                                          </p:val>
                                        </p:tav>
                                      </p:tavLst>
                                    </p:anim>
                                    <p:anim calcmode="lin" valueType="num">
                                      <p:cBhvr additive="base">
                                        <p:cTn id="12" dur="2000" fill="hold"/>
                                        <p:tgtEl>
                                          <p:spTgt spid="10"/>
                                        </p:tgtEl>
                                        <p:attrNameLst>
                                          <p:attrName>ppt_y</p:attrName>
                                        </p:attrNameLst>
                                      </p:cBhvr>
                                      <p:tavLst>
                                        <p:tav tm="0">
                                          <p:val>
                                            <p:strVal val="1+#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500" fill="hold"/>
                                        <p:tgtEl>
                                          <p:spTgt spid="14"/>
                                        </p:tgtEl>
                                        <p:attrNameLst>
                                          <p:attrName>ppt_x</p:attrName>
                                        </p:attrNameLst>
                                      </p:cBhvr>
                                      <p:tavLst>
                                        <p:tav tm="0">
                                          <p:val>
                                            <p:strVal val="#ppt_x"/>
                                          </p:val>
                                        </p:tav>
                                        <p:tav tm="100000">
                                          <p:val>
                                            <p:strVal val="#ppt_x"/>
                                          </p:val>
                                        </p:tav>
                                      </p:tavLst>
                                    </p:anim>
                                    <p:anim calcmode="lin" valueType="num">
                                      <p:cBhvr additive="base">
                                        <p:cTn id="18" dur="5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3"/>
                                        </p:tgtEl>
                                        <p:attrNameLst>
                                          <p:attrName>style.visibility</p:attrName>
                                        </p:attrNameLst>
                                      </p:cBhvr>
                                      <p:to>
                                        <p:strVal val="visible"/>
                                      </p:to>
                                    </p:set>
                                    <p:anim calcmode="lin" valueType="num">
                                      <p:cBhvr additive="base">
                                        <p:cTn id="21" dur="500" fill="hold"/>
                                        <p:tgtEl>
                                          <p:spTgt spid="13"/>
                                        </p:tgtEl>
                                        <p:attrNameLst>
                                          <p:attrName>ppt_x</p:attrName>
                                        </p:attrNameLst>
                                      </p:cBhvr>
                                      <p:tavLst>
                                        <p:tav tm="0">
                                          <p:val>
                                            <p:strVal val="#ppt_x"/>
                                          </p:val>
                                        </p:tav>
                                        <p:tav tm="100000">
                                          <p:val>
                                            <p:strVal val="#ppt_x"/>
                                          </p:val>
                                        </p:tav>
                                      </p:tavLst>
                                    </p:anim>
                                    <p:anim calcmode="lin" valueType="num">
                                      <p:cBhvr additive="base">
                                        <p:cTn id="22" dur="500" fill="hold"/>
                                        <p:tgtEl>
                                          <p:spTgt spid="13"/>
                                        </p:tgtEl>
                                        <p:attrNameLst>
                                          <p:attrName>ppt_y</p:attrName>
                                        </p:attrNameLst>
                                      </p:cBhvr>
                                      <p:tavLst>
                                        <p:tav tm="0">
                                          <p:val>
                                            <p:strVal val="1+#ppt_h/2"/>
                                          </p:val>
                                        </p:tav>
                                        <p:tav tm="100000">
                                          <p:val>
                                            <p:strVal val="#ppt_y"/>
                                          </p:val>
                                        </p:tav>
                                      </p:tavLst>
                                    </p:anim>
                                  </p:childTnLst>
                                </p:cTn>
                              </p:par>
                            </p:childTnLst>
                          </p:cTn>
                        </p:par>
                        <p:par>
                          <p:cTn id="23" fill="hold" nodeType="afterGroup">
                            <p:stCondLst>
                              <p:cond delay="500"/>
                            </p:stCondLst>
                            <p:childTnLst>
                              <p:par>
                                <p:cTn id="24" presetID="16" presetClass="entr" presetSubtype="26" fill="hold" nodeType="afterEffect">
                                  <p:stCondLst>
                                    <p:cond delay="0"/>
                                  </p:stCondLst>
                                  <p:childTnLst>
                                    <p:set>
                                      <p:cBhvr>
                                        <p:cTn id="25" dur="1" fill="hold">
                                          <p:stCondLst>
                                            <p:cond delay="0"/>
                                          </p:stCondLst>
                                        </p:cTn>
                                        <p:tgtEl>
                                          <p:spTgt spid="8"/>
                                        </p:tgtEl>
                                        <p:attrNameLst>
                                          <p:attrName>style.visibility</p:attrName>
                                        </p:attrNameLst>
                                      </p:cBhvr>
                                      <p:to>
                                        <p:strVal val="visible"/>
                                      </p:to>
                                    </p:set>
                                    <p:animEffect transition="in" filter="barn(inHorizontal)">
                                      <p:cBhvr>
                                        <p:cTn id="26" dur="50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3" grpId="0"/>
      <p:bldP spid="14"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6"/>
          <p:cNvSpPr>
            <a:spLocks noChangeArrowheads="1"/>
          </p:cNvSpPr>
          <p:nvPr>
            <p:custDataLst>
              <p:tags r:id="rId2"/>
            </p:custDataLst>
          </p:nvPr>
        </p:nvSpPr>
        <p:spPr bwMode="auto">
          <a:xfrm>
            <a:off x="228600" y="862013"/>
            <a:ext cx="5562600" cy="5356225"/>
          </a:xfrm>
          <a:prstGeom prst="rect">
            <a:avLst/>
          </a:prstGeom>
          <a:noFill/>
          <a:ln w="9525">
            <a:noFill/>
            <a:miter lim="800000"/>
            <a:headEnd/>
            <a:tailEnd/>
          </a:ln>
        </p:spPr>
        <p:txBody>
          <a:bodyPr anchor="ctr">
            <a:spAutoFit/>
          </a:bodyPr>
          <a:lstStyle/>
          <a:p>
            <a:pPr algn="just"/>
            <a:r>
              <a:rPr lang="en-US" altLang="zh-TW" b="1">
                <a:solidFill>
                  <a:srgbClr val="CC3300"/>
                </a:solidFill>
                <a:latin typeface="Arial" pitchFamily="34" charset="0"/>
                <a:ea typeface="新細明體" pitchFamily="18" charset="-120"/>
                <a:cs typeface="Times New Roman" pitchFamily="18" charset="0"/>
              </a:rPr>
              <a:t>This is a formal greeting which expresses that the gathered community is not some individuals that have come together to form a crowd of people, or individuals called at random to attend a ceremony. It means that this is a very special gathering of a community of God’s people, specially called and chosen by baptism and by the Word of God. It is the right and privilege of this people to celebrate the Eucharist. Hence, a special kind of greeting is used that is exclusive to the identity of this people. </a:t>
            </a:r>
          </a:p>
          <a:p>
            <a:pPr algn="just"/>
            <a:endParaRPr lang="en-US" altLang="zh-TW" b="1">
              <a:solidFill>
                <a:srgbClr val="CC3300"/>
              </a:solidFill>
              <a:latin typeface="Arial" pitchFamily="34" charset="0"/>
              <a:ea typeface="新細明體" pitchFamily="18" charset="-120"/>
              <a:cs typeface="Times New Roman" pitchFamily="18" charset="0"/>
            </a:endParaRPr>
          </a:p>
          <a:p>
            <a:pPr algn="just"/>
            <a:r>
              <a:rPr lang="en-US" altLang="zh-TW" sz="2400" b="1">
                <a:latin typeface="Arial" pitchFamily="34" charset="0"/>
                <a:ea typeface="新細明體" pitchFamily="18" charset="-120"/>
                <a:cs typeface="Times New Roman" pitchFamily="18" charset="0"/>
              </a:rPr>
              <a:t>Read: 1 Peter2,9-10</a:t>
            </a:r>
          </a:p>
          <a:p>
            <a:r>
              <a:rPr lang="en-US" altLang="zh-TW" sz="2400" b="1">
                <a:latin typeface="Arial" pitchFamily="34" charset="0"/>
                <a:ea typeface="新細明體" pitchFamily="18" charset="-120"/>
                <a:cs typeface="Times New Roman" pitchFamily="18" charset="0"/>
              </a:rPr>
              <a:t>And compare with</a:t>
            </a:r>
            <a:r>
              <a:rPr lang="zh-TW" altLang="en-US" sz="2400" b="1">
                <a:latin typeface="Arial" pitchFamily="34" charset="0"/>
                <a:ea typeface="新細明體" pitchFamily="18" charset="-120"/>
                <a:cs typeface="Times New Roman" pitchFamily="18" charset="0"/>
              </a:rPr>
              <a:t> </a:t>
            </a:r>
            <a:endParaRPr lang="en-US" altLang="zh-TW" sz="2400" b="1">
              <a:latin typeface="Arial" pitchFamily="34" charset="0"/>
              <a:ea typeface="新細明體" pitchFamily="18" charset="-120"/>
              <a:cs typeface="Times New Roman" pitchFamily="18" charset="0"/>
            </a:endParaRPr>
          </a:p>
          <a:p>
            <a:r>
              <a:rPr lang="en-US" altLang="zh-TW" sz="2400" b="1">
                <a:latin typeface="Arial" pitchFamily="34" charset="0"/>
                <a:ea typeface="新細明體" pitchFamily="18" charset="-120"/>
                <a:cs typeface="Times New Roman" pitchFamily="18" charset="0"/>
              </a:rPr>
              <a:t>Exodus19, 6 and  </a:t>
            </a:r>
          </a:p>
          <a:p>
            <a:r>
              <a:rPr lang="en-US" altLang="zh-TW" sz="2400" b="1">
                <a:latin typeface="Arial" pitchFamily="34" charset="0"/>
                <a:ea typeface="新細明體" pitchFamily="18" charset="-120"/>
                <a:cs typeface="Times New Roman" pitchFamily="18" charset="0"/>
              </a:rPr>
              <a:t>Revelation5,9-10</a:t>
            </a:r>
          </a:p>
          <a:p>
            <a:pPr algn="just"/>
            <a:endParaRPr lang="en-US" altLang="zh-TW" sz="1200" b="1">
              <a:solidFill>
                <a:srgbClr val="CC3300"/>
              </a:solidFill>
              <a:latin typeface="Arial" pitchFamily="34" charset="0"/>
              <a:ea typeface="新細明體" pitchFamily="18" charset="-120"/>
              <a:cs typeface="Times New Roman" pitchFamily="18" charset="0"/>
            </a:endParaRPr>
          </a:p>
          <a:p>
            <a:pPr algn="just" eaLnBrk="0" hangingPunct="0"/>
            <a:endParaRPr lang="en-US" altLang="zh-TW" b="1">
              <a:solidFill>
                <a:srgbClr val="CC3300"/>
              </a:solidFill>
              <a:latin typeface="Arial" pitchFamily="34" charset="0"/>
              <a:ea typeface="新細明體" pitchFamily="18" charset="-120"/>
              <a:cs typeface="Times New Roman" pitchFamily="18" charset="0"/>
            </a:endParaRPr>
          </a:p>
        </p:txBody>
      </p:sp>
      <p:sp>
        <p:nvSpPr>
          <p:cNvPr id="46083"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46084"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5791200" y="914400"/>
            <a:ext cx="3276600" cy="3170238"/>
          </a:xfrm>
          <a:prstGeom prst="rect">
            <a:avLst/>
          </a:prstGeom>
          <a:noFill/>
          <a:ln w="9525">
            <a:noFill/>
            <a:miter lim="800000"/>
            <a:headEnd/>
            <a:tailEnd/>
          </a:ln>
        </p:spPr>
        <p:txBody>
          <a:bodyPr>
            <a:spAutoFit/>
          </a:bodyPr>
          <a:lstStyle/>
          <a:p>
            <a:r>
              <a:rPr lang="zh-TW" altLang="en-US" sz="2000">
                <a:solidFill>
                  <a:srgbClr val="990000"/>
                </a:solidFill>
                <a:latin typeface="Arial" pitchFamily="34" charset="0"/>
                <a:ea typeface="華康中黑體" pitchFamily="49" charset="-120"/>
              </a:rPr>
              <a:t>這是有規格的致候，表達出這相聚的團體，不是隨便一群人，或是隨機聚來只為出席一個慶典的群眾。</a:t>
            </a:r>
            <a:endParaRPr lang="en-US" altLang="zh-TW" sz="2000">
              <a:solidFill>
                <a:srgbClr val="990000"/>
              </a:solidFill>
              <a:latin typeface="Arial" pitchFamily="34" charset="0"/>
              <a:ea typeface="華康中黑體" pitchFamily="49" charset="-120"/>
            </a:endParaRPr>
          </a:p>
          <a:p>
            <a:r>
              <a:rPr lang="zh-TW" altLang="en-US" sz="2000">
                <a:solidFill>
                  <a:srgbClr val="990000"/>
                </a:solidFill>
                <a:latin typeface="Arial" pitchFamily="34" charset="0"/>
                <a:ea typeface="華康中黑體" pitchFamily="49" charset="-120"/>
              </a:rPr>
              <a:t>這是非常特別的天主子民的團體聚會：透過聖洗及天主聖言，這會眾被特別召集和揀選，才有權利和資格，慶祝感恩祭。因此，這特別的致候，把這會眾識別出來。</a:t>
            </a:r>
            <a:endParaRPr lang="en-US" altLang="zh-TW" sz="2000">
              <a:solidFill>
                <a:srgbClr val="990000"/>
              </a:solidFill>
              <a:latin typeface="Arial" pitchFamily="34" charset="0"/>
              <a:ea typeface="華康中黑體" pitchFamily="49" charset="-120"/>
            </a:endParaRPr>
          </a:p>
        </p:txBody>
      </p:sp>
      <p:sp>
        <p:nvSpPr>
          <p:cNvPr id="9" name="文字方塊 8"/>
          <p:cNvSpPr txBox="1">
            <a:spLocks noChangeArrowheads="1"/>
          </p:cNvSpPr>
          <p:nvPr/>
        </p:nvSpPr>
        <p:spPr bwMode="auto">
          <a:xfrm>
            <a:off x="3124200" y="3962400"/>
            <a:ext cx="5943600" cy="3016250"/>
          </a:xfrm>
          <a:prstGeom prst="rect">
            <a:avLst/>
          </a:prstGeom>
          <a:noFill/>
          <a:ln w="9525">
            <a:noFill/>
            <a:miter lim="800000"/>
            <a:headEnd/>
            <a:tailEnd/>
          </a:ln>
        </p:spPr>
        <p:txBody>
          <a:bodyPr>
            <a:spAutoFit/>
          </a:bodyPr>
          <a:lstStyle/>
          <a:p>
            <a:r>
              <a:rPr lang="zh-TW" altLang="en-US">
                <a:solidFill>
                  <a:srgbClr val="7030A0"/>
                </a:solidFill>
                <a:latin typeface="Arial" pitchFamily="34" charset="0"/>
                <a:ea typeface="華康中黑體" pitchFamily="49" charset="-120"/>
              </a:rPr>
              <a:t>你們卻是特選的種族，王家的司祭，聖潔的國民，屬於主的民族</a:t>
            </a:r>
            <a:r>
              <a:rPr lang="en-US" altLang="zh-TW">
                <a:solidFill>
                  <a:srgbClr val="7030A0"/>
                </a:solidFill>
                <a:latin typeface="Arial" pitchFamily="34" charset="0"/>
                <a:ea typeface="華康中黑體" pitchFamily="49" charset="-120"/>
              </a:rPr>
              <a:t>……</a:t>
            </a:r>
            <a:r>
              <a:rPr lang="zh-TW" altLang="en-US">
                <a:solidFill>
                  <a:srgbClr val="7030A0"/>
                </a:solidFill>
                <a:latin typeface="Arial" pitchFamily="34" charset="0"/>
                <a:ea typeface="華康中黑體" pitchFamily="49" charset="-120"/>
              </a:rPr>
              <a:t>你們從前不是天主的人民，如今卻是天主的人民；從前沒有蒙受愛憐，如今卻蒙受了愛憐。</a:t>
            </a:r>
            <a:r>
              <a:rPr lang="en-US" altLang="zh-TW">
                <a:solidFill>
                  <a:srgbClr val="7030A0"/>
                </a:solidFill>
                <a:latin typeface="Arial" pitchFamily="34" charset="0"/>
                <a:ea typeface="華康中黑體" pitchFamily="49" charset="-120"/>
              </a:rPr>
              <a:t>(</a:t>
            </a:r>
            <a:r>
              <a:rPr lang="zh-TW" altLang="en-US">
                <a:solidFill>
                  <a:srgbClr val="7030A0"/>
                </a:solidFill>
                <a:latin typeface="Arial" pitchFamily="34" charset="0"/>
                <a:ea typeface="華康中黑體" pitchFamily="49" charset="-120"/>
              </a:rPr>
              <a:t>伯前</a:t>
            </a:r>
            <a:r>
              <a:rPr lang="en-US" altLang="zh-TW">
                <a:solidFill>
                  <a:srgbClr val="7030A0"/>
                </a:solidFill>
                <a:latin typeface="Arial" pitchFamily="34" charset="0"/>
                <a:ea typeface="華康中黑體" pitchFamily="49" charset="-120"/>
              </a:rPr>
              <a:t>2:9-10)</a:t>
            </a:r>
          </a:p>
          <a:p>
            <a:pPr>
              <a:spcBef>
                <a:spcPts val="600"/>
              </a:spcBef>
            </a:pPr>
            <a:r>
              <a:rPr lang="zh-TW" altLang="en-US">
                <a:solidFill>
                  <a:srgbClr val="7030A0"/>
                </a:solidFill>
                <a:latin typeface="Arial" pitchFamily="34" charset="0"/>
                <a:ea typeface="華康中黑體" pitchFamily="49" charset="-120"/>
              </a:rPr>
              <a:t>你們為我應成為司祭的國家，聖潔的國民。</a:t>
            </a:r>
            <a:r>
              <a:rPr lang="en-US" altLang="zh-TW">
                <a:solidFill>
                  <a:srgbClr val="7030A0"/>
                </a:solidFill>
                <a:latin typeface="Arial" pitchFamily="34" charset="0"/>
                <a:ea typeface="華康中黑體" pitchFamily="49" charset="-120"/>
              </a:rPr>
              <a:t>(</a:t>
            </a:r>
            <a:r>
              <a:rPr lang="zh-TW" altLang="en-US">
                <a:solidFill>
                  <a:srgbClr val="7030A0"/>
                </a:solidFill>
                <a:latin typeface="Arial" pitchFamily="34" charset="0"/>
                <a:ea typeface="華康中黑體" pitchFamily="49" charset="-120"/>
              </a:rPr>
              <a:t>出</a:t>
            </a:r>
            <a:r>
              <a:rPr lang="en-US" altLang="zh-TW">
                <a:solidFill>
                  <a:srgbClr val="7030A0"/>
                </a:solidFill>
                <a:latin typeface="Arial" pitchFamily="34" charset="0"/>
                <a:ea typeface="華康中黑體" pitchFamily="49" charset="-120"/>
              </a:rPr>
              <a:t>19:6)</a:t>
            </a:r>
          </a:p>
          <a:p>
            <a:pPr>
              <a:spcBef>
                <a:spcPts val="600"/>
              </a:spcBef>
            </a:pPr>
            <a:r>
              <a:rPr lang="en-US" altLang="zh-TW">
                <a:solidFill>
                  <a:srgbClr val="7030A0"/>
                </a:solidFill>
                <a:latin typeface="Arial" pitchFamily="34" charset="0"/>
                <a:ea typeface="華康中黑體" pitchFamily="49" charset="-120"/>
              </a:rPr>
              <a:t>【</a:t>
            </a:r>
            <a:r>
              <a:rPr lang="zh-TW" altLang="en-US">
                <a:solidFill>
                  <a:srgbClr val="7030A0"/>
                </a:solidFill>
                <a:latin typeface="Arial" pitchFamily="34" charset="0"/>
                <a:ea typeface="華康中黑體" pitchFamily="49" charset="-120"/>
              </a:rPr>
              <a:t>那四個活物和那二十四位長老伏在羔羊前，</a:t>
            </a:r>
            <a:r>
              <a:rPr lang="en-US" altLang="zh-TW">
                <a:solidFill>
                  <a:srgbClr val="7030A0"/>
                </a:solidFill>
                <a:latin typeface="Arial" pitchFamily="34" charset="0"/>
                <a:ea typeface="華康中黑體" pitchFamily="49" charset="-120"/>
              </a:rPr>
              <a:t>】</a:t>
            </a:r>
            <a:r>
              <a:rPr lang="zh-TW" altLang="en-US">
                <a:solidFill>
                  <a:srgbClr val="7030A0"/>
                </a:solidFill>
                <a:latin typeface="Arial" pitchFamily="34" charset="0"/>
                <a:ea typeface="華康中黑體" pitchFamily="49" charset="-120"/>
              </a:rPr>
              <a:t>唱新歌說：「惟有你當得起接受那書卷和開啟它的印，因為你曾被宰殺，曾用你的血，從各支派、各異語、各民族、各邦國中，把人贖來歸於天主，並使他們成為國度和司祭，事奉我們的天主；他們必要為王，統治世界。」</a:t>
            </a:r>
            <a:r>
              <a:rPr lang="en-US" altLang="zh-TW">
                <a:solidFill>
                  <a:srgbClr val="7030A0"/>
                </a:solidFill>
                <a:latin typeface="Arial" pitchFamily="34" charset="0"/>
                <a:ea typeface="華康中黑體" pitchFamily="49" charset="-120"/>
              </a:rPr>
              <a:t>(</a:t>
            </a:r>
            <a:r>
              <a:rPr lang="zh-TW" altLang="en-US">
                <a:solidFill>
                  <a:srgbClr val="7030A0"/>
                </a:solidFill>
                <a:latin typeface="Arial" pitchFamily="34" charset="0"/>
                <a:ea typeface="華康中黑體" pitchFamily="49" charset="-120"/>
              </a:rPr>
              <a:t>默</a:t>
            </a:r>
            <a:r>
              <a:rPr lang="en-US" altLang="zh-TW">
                <a:solidFill>
                  <a:srgbClr val="7030A0"/>
                </a:solidFill>
                <a:latin typeface="Arial" pitchFamily="34" charset="0"/>
                <a:ea typeface="華康中黑體" pitchFamily="49" charset="-120"/>
              </a:rPr>
              <a:t>5:9-10)</a:t>
            </a:r>
          </a:p>
          <a:p>
            <a:endParaRPr lang="zh-TW" altLang="en-US">
              <a:solidFill>
                <a:srgbClr val="7030A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9" presetClass="entr" presetSubtype="0" fill="hold" grpId="0" nodeType="afterEffect">
                                  <p:stCondLst>
                                    <p:cond delay="0"/>
                                  </p:stCondLst>
                                  <p:childTnLst>
                                    <p:set>
                                      <p:cBhvr>
                                        <p:cTn id="6" dur="1" fill="hold">
                                          <p:stCondLst>
                                            <p:cond delay="0"/>
                                          </p:stCondLst>
                                        </p:cTn>
                                        <p:tgtEl>
                                          <p:spTgt spid="22531"/>
                                        </p:tgtEl>
                                        <p:attrNameLst>
                                          <p:attrName>style.visibility</p:attrName>
                                        </p:attrNameLst>
                                      </p:cBhvr>
                                      <p:to>
                                        <p:strVal val="visible"/>
                                      </p:to>
                                    </p:set>
                                    <p:animEffect transition="in" filter="dissolve">
                                      <p:cBhvr>
                                        <p:cTn id="7" dur="5000"/>
                                        <p:tgtEl>
                                          <p:spTgt spid="22531"/>
                                        </p:tgtEl>
                                      </p:cBhvr>
                                    </p:animEffect>
                                  </p:childTnLst>
                                </p:cTn>
                              </p:par>
                            </p:childTnLst>
                          </p:cTn>
                        </p:par>
                        <p:par>
                          <p:cTn id="8" fill="hold" nodeType="afterGroup">
                            <p:stCondLst>
                              <p:cond delay="5000"/>
                            </p:stCondLst>
                            <p:childTnLst>
                              <p:par>
                                <p:cTn id="9" presetID="2" presetClass="entr" presetSubtype="4" fill="hold" grpId="1" nodeType="afterEffect">
                                  <p:stCondLst>
                                    <p:cond delay="0"/>
                                  </p:stCondLst>
                                  <p:childTnLst>
                                    <p:set>
                                      <p:cBhvr>
                                        <p:cTn id="10" dur="1" fill="hold">
                                          <p:stCondLst>
                                            <p:cond delay="0"/>
                                          </p:stCondLst>
                                        </p:cTn>
                                        <p:tgtEl>
                                          <p:spTgt spid="22531"/>
                                        </p:tgtEl>
                                        <p:attrNameLst>
                                          <p:attrName>style.visibility</p:attrName>
                                        </p:attrNameLst>
                                      </p:cBhvr>
                                      <p:to>
                                        <p:strVal val="visible"/>
                                      </p:to>
                                    </p:set>
                                    <p:anim calcmode="lin" valueType="num">
                                      <p:cBhvr additive="base">
                                        <p:cTn id="11" dur="5000" fill="hold"/>
                                        <p:tgtEl>
                                          <p:spTgt spid="22531"/>
                                        </p:tgtEl>
                                        <p:attrNameLst>
                                          <p:attrName>ppt_x</p:attrName>
                                        </p:attrNameLst>
                                      </p:cBhvr>
                                      <p:tavLst>
                                        <p:tav tm="0">
                                          <p:val>
                                            <p:strVal val="#ppt_x"/>
                                          </p:val>
                                        </p:tav>
                                        <p:tav tm="100000">
                                          <p:val>
                                            <p:strVal val="#ppt_x"/>
                                          </p:val>
                                        </p:tav>
                                      </p:tavLst>
                                    </p:anim>
                                    <p:anim calcmode="lin" valueType="num">
                                      <p:cBhvr additive="base">
                                        <p:cTn id="12" dur="5000" fill="hold"/>
                                        <p:tgtEl>
                                          <p:spTgt spid="22531"/>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10000"/>
                            </p:stCondLst>
                            <p:childTnLst>
                              <p:par>
                                <p:cTn id="14" presetID="2" presetClass="entr" presetSubtype="2"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 calcmode="lin" valueType="num">
                                      <p:cBhvr additive="base">
                                        <p:cTn id="16" dur="1000" fill="hold"/>
                                        <p:tgtEl>
                                          <p:spTgt spid="7"/>
                                        </p:tgtEl>
                                        <p:attrNameLst>
                                          <p:attrName>ppt_x</p:attrName>
                                        </p:attrNameLst>
                                      </p:cBhvr>
                                      <p:tavLst>
                                        <p:tav tm="0">
                                          <p:val>
                                            <p:strVal val="1+#ppt_w/2"/>
                                          </p:val>
                                        </p:tav>
                                        <p:tav tm="100000">
                                          <p:val>
                                            <p:strVal val="#ppt_x"/>
                                          </p:val>
                                        </p:tav>
                                      </p:tavLst>
                                    </p:anim>
                                    <p:anim calcmode="lin" valueType="num">
                                      <p:cBhvr additive="base">
                                        <p:cTn id="17" dur="1000" fill="hold"/>
                                        <p:tgtEl>
                                          <p:spTgt spid="7"/>
                                        </p:tgtEl>
                                        <p:attrNameLst>
                                          <p:attrName>ppt_y</p:attrName>
                                        </p:attrNameLst>
                                      </p:cBhvr>
                                      <p:tavLst>
                                        <p:tav tm="0">
                                          <p:val>
                                            <p:strVal val="#ppt_y"/>
                                          </p:val>
                                        </p:tav>
                                        <p:tav tm="100000">
                                          <p:val>
                                            <p:strVal val="#ppt_y"/>
                                          </p:val>
                                        </p:tav>
                                      </p:tavLst>
                                    </p:anim>
                                  </p:childTnLst>
                                </p:cTn>
                              </p:par>
                            </p:childTnLst>
                          </p:cTn>
                        </p:par>
                        <p:par>
                          <p:cTn id="18" fill="hold" nodeType="afterGroup">
                            <p:stCondLst>
                              <p:cond delay="11000"/>
                            </p:stCondLst>
                            <p:childTnLst>
                              <p:par>
                                <p:cTn id="19" presetID="2" presetClass="entr" presetSubtype="2" fill="hold" grpId="0" nodeType="after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1000" fill="hold"/>
                                        <p:tgtEl>
                                          <p:spTgt spid="9"/>
                                        </p:tgtEl>
                                        <p:attrNameLst>
                                          <p:attrName>ppt_x</p:attrName>
                                        </p:attrNameLst>
                                      </p:cBhvr>
                                      <p:tavLst>
                                        <p:tav tm="0">
                                          <p:val>
                                            <p:strVal val="1+#ppt_w/2"/>
                                          </p:val>
                                        </p:tav>
                                        <p:tav tm="100000">
                                          <p:val>
                                            <p:strVal val="#ppt_x"/>
                                          </p:val>
                                        </p:tav>
                                      </p:tavLst>
                                    </p:anim>
                                    <p:anim calcmode="lin" valueType="num">
                                      <p:cBhvr additive="base">
                                        <p:cTn id="22" dur="1000" fill="hold"/>
                                        <p:tgtEl>
                                          <p:spTgt spid="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31" grpId="0"/>
      <p:bldP spid="22531" grpId="1"/>
      <p:bldP spid="7" grpId="0"/>
      <p:bldP spid="9"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ctrTitle"/>
            <p:custDataLst>
              <p:tags r:id="rId2"/>
            </p:custDataLst>
          </p:nvPr>
        </p:nvSpPr>
        <p:spPr/>
        <p:txBody>
          <a:bodyPr/>
          <a:lstStyle/>
          <a:p>
            <a:pPr eaLnBrk="1" hangingPunct="1"/>
            <a:endParaRPr lang="zh-TW" altLang="zh-TW" smtClean="0"/>
          </a:p>
        </p:txBody>
      </p:sp>
      <p:sp>
        <p:nvSpPr>
          <p:cNvPr id="47107" name="Subtitle 2"/>
          <p:cNvSpPr>
            <a:spLocks noGrp="1"/>
          </p:cNvSpPr>
          <p:nvPr>
            <p:ph type="subTitle" idx="1"/>
            <p:custDataLst>
              <p:tags r:id="rId3"/>
            </p:custDataLst>
          </p:nvPr>
        </p:nvSpPr>
        <p:spPr/>
        <p:txBody>
          <a:bodyPr/>
          <a:lstStyle/>
          <a:p>
            <a:pPr eaLnBrk="1" hangingPunct="1"/>
            <a:endParaRPr lang="en-US" altLang="zh-TW" smtClean="0">
              <a:solidFill>
                <a:srgbClr val="898989"/>
              </a:solidFill>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rPr>
              <a:t>Penitential Rituals</a:t>
            </a:r>
            <a:r>
              <a:rPr lang="zh-TW" altLang="en-US" sz="4000" b="1">
                <a:latin typeface="Baskerville Old Face" pitchFamily="18" charset="0"/>
              </a:rPr>
              <a:t>　</a:t>
            </a:r>
            <a:r>
              <a:rPr lang="zh-TW" altLang="en-US" sz="4000">
                <a:latin typeface="Baskerville Old Face" pitchFamily="18" charset="0"/>
                <a:ea typeface="華康中黑體" pitchFamily="49" charset="-120"/>
              </a:rPr>
              <a:t>懺悔儀式</a:t>
            </a:r>
            <a:endParaRPr lang="zh-TW" altLang="en-US" sz="4000">
              <a:latin typeface="Baskerville Old Face" pitchFamily="18" charset="0"/>
            </a:endParaRPr>
          </a:p>
        </p:txBody>
      </p:sp>
      <p:sp>
        <p:nvSpPr>
          <p:cNvPr id="47110" name="TextBox 7"/>
          <p:cNvSpPr txBox="1">
            <a:spLocks noChangeArrowheads="1"/>
          </p:cNvSpPr>
          <p:nvPr>
            <p:custDataLst>
              <p:tags r:id="rId6"/>
            </p:custDataLst>
          </p:nvPr>
        </p:nvSpPr>
        <p:spPr bwMode="auto">
          <a:xfrm>
            <a:off x="381000" y="1301750"/>
            <a:ext cx="5486400" cy="4032250"/>
          </a:xfrm>
          <a:prstGeom prst="rect">
            <a:avLst/>
          </a:prstGeom>
          <a:noFill/>
          <a:ln w="9525">
            <a:noFill/>
            <a:miter lim="800000"/>
            <a:headEnd/>
            <a:tailEnd/>
          </a:ln>
        </p:spPr>
        <p:txBody>
          <a:bodyPr>
            <a:spAutoFit/>
          </a:bodyPr>
          <a:lstStyle/>
          <a:p>
            <a:pPr marL="514350" indent="-514350"/>
            <a:r>
              <a:rPr lang="en-US" altLang="zh-TW" sz="3200">
                <a:solidFill>
                  <a:srgbClr val="C00000"/>
                </a:solidFill>
                <a:latin typeface="Britannic Bold" pitchFamily="34" charset="0"/>
              </a:rPr>
              <a:t>How many options are available in the Missal for the penitential ritual?</a:t>
            </a:r>
          </a:p>
          <a:p>
            <a:pPr marL="514350" indent="-514350"/>
            <a:r>
              <a:rPr lang="en-US" altLang="zh-TW" sz="3200">
                <a:latin typeface="Britannic Bold" pitchFamily="34" charset="0"/>
              </a:rPr>
              <a:t>Why many options?</a:t>
            </a:r>
          </a:p>
          <a:p>
            <a:pPr marL="514350" indent="-514350"/>
            <a:r>
              <a:rPr lang="en-US" altLang="zh-TW" sz="3200">
                <a:solidFill>
                  <a:srgbClr val="C00000"/>
                </a:solidFill>
                <a:latin typeface="Britannic Bold" pitchFamily="34" charset="0"/>
              </a:rPr>
              <a:t>Have they any theological foundation?</a:t>
            </a:r>
          </a:p>
          <a:p>
            <a:pPr marL="514350" indent="-514350"/>
            <a:endParaRPr lang="en-US" altLang="zh-TW" sz="3200">
              <a:solidFill>
                <a:srgbClr val="C00000"/>
              </a:solidFill>
              <a:latin typeface="Britannic Bold" pitchFamily="34" charset="0"/>
            </a:endParaRPr>
          </a:p>
          <a:p>
            <a:pPr marL="514350" indent="-514350"/>
            <a:endParaRPr lang="en-US" altLang="zh-TW" sz="3200">
              <a:solidFill>
                <a:srgbClr val="C00000"/>
              </a:solidFill>
              <a:latin typeface="Britannic Bold" pitchFamily="34" charset="0"/>
            </a:endParaRPr>
          </a:p>
        </p:txBody>
      </p:sp>
      <p:sp>
        <p:nvSpPr>
          <p:cNvPr id="7" name="文字方塊 6"/>
          <p:cNvSpPr txBox="1">
            <a:spLocks noChangeArrowheads="1"/>
          </p:cNvSpPr>
          <p:nvPr/>
        </p:nvSpPr>
        <p:spPr bwMode="auto">
          <a:xfrm>
            <a:off x="5943600" y="1295400"/>
            <a:ext cx="2971800" cy="3862388"/>
          </a:xfrm>
          <a:prstGeom prst="rect">
            <a:avLst/>
          </a:prstGeom>
          <a:noFill/>
          <a:ln w="9525">
            <a:noFill/>
            <a:miter lim="800000"/>
            <a:headEnd/>
            <a:tailEnd/>
          </a:ln>
        </p:spPr>
        <p:txBody>
          <a:bodyPr>
            <a:spAutoFit/>
          </a:bodyPr>
          <a:lstStyle/>
          <a:p>
            <a:r>
              <a:rPr lang="zh-TW" altLang="en-US" sz="3500">
                <a:solidFill>
                  <a:srgbClr val="FF0000"/>
                </a:solidFill>
                <a:ea typeface="華康中黑體" pitchFamily="49" charset="-120"/>
              </a:rPr>
              <a:t>彌撒經書提供多少懺悔禮的選擇？</a:t>
            </a:r>
            <a:endParaRPr lang="en-US" altLang="zh-TW" sz="3500">
              <a:solidFill>
                <a:srgbClr val="FF0000"/>
              </a:solidFill>
              <a:ea typeface="華康中黑體" pitchFamily="49" charset="-120"/>
            </a:endParaRPr>
          </a:p>
          <a:p>
            <a:r>
              <a:rPr lang="zh-TW" altLang="en-US" sz="3500">
                <a:ea typeface="華康中黑體" pitchFamily="49" charset="-120"/>
              </a:rPr>
              <a:t>為什麼有多個選擇？</a:t>
            </a:r>
            <a:endParaRPr lang="en-US" altLang="zh-TW" sz="3500">
              <a:ea typeface="華康中黑體" pitchFamily="49" charset="-120"/>
            </a:endParaRPr>
          </a:p>
          <a:p>
            <a:r>
              <a:rPr lang="zh-TW" altLang="en-US" sz="3500">
                <a:solidFill>
                  <a:srgbClr val="FF0000"/>
                </a:solidFill>
                <a:ea typeface="華康中黑體" pitchFamily="49" charset="-120"/>
              </a:rPr>
              <a:t>它們有沒有神學基礎？</a:t>
            </a:r>
          </a:p>
        </p:txBody>
      </p:sp>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2" presetClass="entr" presetSubtype="2" fill="hold" grpId="0" nodeType="after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1000" fill="hold"/>
                                        <p:tgtEl>
                                          <p:spTgt spid="7"/>
                                        </p:tgtEl>
                                        <p:attrNameLst>
                                          <p:attrName>ppt_x</p:attrName>
                                        </p:attrNameLst>
                                      </p:cBhvr>
                                      <p:tavLst>
                                        <p:tav tm="0">
                                          <p:val>
                                            <p:strVal val="1+#ppt_w/2"/>
                                          </p:val>
                                        </p:tav>
                                        <p:tav tm="100000">
                                          <p:val>
                                            <p:strVal val="#ppt_x"/>
                                          </p:val>
                                        </p:tav>
                                      </p:tavLst>
                                    </p:anim>
                                    <p:anim calcmode="lin" valueType="num">
                                      <p:cBhvr additive="base">
                                        <p:cTn id="18" dur="1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9" name="Rectangle 5"/>
          <p:cNvSpPr>
            <a:spLocks noChangeArrowheads="1"/>
          </p:cNvSpPr>
          <p:nvPr>
            <p:custDataLst>
              <p:tags r:id="rId2"/>
            </p:custDataLst>
          </p:nvPr>
        </p:nvSpPr>
        <p:spPr bwMode="auto">
          <a:xfrm>
            <a:off x="228600" y="1066800"/>
            <a:ext cx="5715000" cy="554038"/>
          </a:xfrm>
          <a:prstGeom prst="rect">
            <a:avLst/>
          </a:prstGeom>
          <a:noFill/>
          <a:ln w="9525">
            <a:noFill/>
            <a:miter lim="800000"/>
            <a:headEnd/>
            <a:tailEnd/>
          </a:ln>
          <a:effectLst/>
        </p:spPr>
        <p:txBody>
          <a:bodyPr anchor="ctr">
            <a:spAutoFit/>
          </a:bodyPr>
          <a:lstStyle/>
          <a:p>
            <a:pPr>
              <a:defRPr/>
            </a:pPr>
            <a:r>
              <a:rPr lang="en-US" altLang="zh-TW" sz="3000" b="1" u="sng">
                <a:solidFill>
                  <a:srgbClr val="CC3300"/>
                </a:solidFill>
                <a:effectLst>
                  <a:outerShdw blurRad="38100" dist="38100" dir="2700000" algn="tl">
                    <a:srgbClr val="C0C0C0"/>
                  </a:outerShdw>
                </a:effectLst>
                <a:latin typeface="Arial" pitchFamily="34" charset="0"/>
                <a:ea typeface="新細明體" pitchFamily="18" charset="-120"/>
              </a:rPr>
              <a:t>PENITENTIAL  RITE</a:t>
            </a:r>
            <a:r>
              <a:rPr lang="zh-TW" altLang="en-US" sz="3000" b="1">
                <a:solidFill>
                  <a:srgbClr val="CC3300"/>
                </a:solidFill>
                <a:effectLst>
                  <a:outerShdw blurRad="38100" dist="38100" dir="2700000" algn="tl">
                    <a:srgbClr val="C0C0C0"/>
                  </a:outerShdw>
                </a:effectLst>
                <a:latin typeface="Arial" pitchFamily="34" charset="0"/>
                <a:ea typeface="新細明體" pitchFamily="18" charset="-120"/>
              </a:rPr>
              <a:t>　　懺悔禮</a:t>
            </a:r>
            <a:endParaRPr lang="zh-TW" altLang="en-US" sz="3000">
              <a:solidFill>
                <a:srgbClr val="CC3300"/>
              </a:solidFill>
              <a:effectLst>
                <a:outerShdw blurRad="38100" dist="38100" dir="2700000" algn="tl">
                  <a:srgbClr val="C0C0C0"/>
                </a:outerShdw>
              </a:effectLst>
              <a:latin typeface="Arial" pitchFamily="34" charset="0"/>
              <a:ea typeface="新細明體" pitchFamily="18" charset="-120"/>
            </a:endParaRPr>
          </a:p>
        </p:txBody>
      </p:sp>
      <p:sp>
        <p:nvSpPr>
          <p:cNvPr id="47111" name="Rectangle 7"/>
          <p:cNvSpPr>
            <a:spLocks noChangeArrowheads="1"/>
          </p:cNvSpPr>
          <p:nvPr>
            <p:custDataLst>
              <p:tags r:id="rId3"/>
            </p:custDataLst>
          </p:nvPr>
        </p:nvSpPr>
        <p:spPr bwMode="auto">
          <a:xfrm>
            <a:off x="228600" y="1676400"/>
            <a:ext cx="3505200" cy="4386263"/>
          </a:xfrm>
          <a:prstGeom prst="rect">
            <a:avLst/>
          </a:prstGeom>
          <a:noFill/>
          <a:ln w="9525">
            <a:noFill/>
            <a:miter lim="800000"/>
            <a:headEnd/>
            <a:tailEnd/>
          </a:ln>
        </p:spPr>
        <p:txBody>
          <a:bodyPr>
            <a:spAutoFit/>
          </a:bodyPr>
          <a:lstStyle/>
          <a:p>
            <a:pPr>
              <a:spcBef>
                <a:spcPct val="50000"/>
              </a:spcBef>
              <a:defRPr/>
            </a:pPr>
            <a:r>
              <a:rPr lang="en-US" altLang="zh-TW" sz="2400" b="1" dirty="0">
                <a:solidFill>
                  <a:srgbClr val="CC3300"/>
                </a:solidFill>
                <a:latin typeface="Arial" pitchFamily="34" charset="0"/>
                <a:ea typeface="新細明體" pitchFamily="18" charset="-120"/>
              </a:rPr>
              <a:t>There are, in the present rite of the Mass, three options for the celebration of the penitential rite:</a:t>
            </a:r>
          </a:p>
          <a:p>
            <a:pPr>
              <a:spcBef>
                <a:spcPct val="50000"/>
              </a:spcBef>
              <a:buFontTx/>
              <a:buAutoNum type="arabicParenBoth"/>
              <a:defRPr/>
            </a:pPr>
            <a:r>
              <a:rPr lang="en-US" altLang="zh-TW" sz="2400" b="1" dirty="0">
                <a:solidFill>
                  <a:srgbClr val="CC3300"/>
                </a:solidFill>
                <a:latin typeface="Arial" pitchFamily="34" charset="0"/>
                <a:ea typeface="新細明體" pitchFamily="18" charset="-120"/>
              </a:rPr>
              <a:t>Penitential prayer</a:t>
            </a:r>
          </a:p>
          <a:p>
            <a:pPr marL="361950">
              <a:defRPr/>
            </a:pPr>
            <a:r>
              <a:rPr lang="en-US" altLang="zh-TW" sz="2400" b="1" dirty="0">
                <a:solidFill>
                  <a:srgbClr val="CC3300"/>
                </a:solidFill>
                <a:latin typeface="Arial" pitchFamily="34" charset="0"/>
                <a:ea typeface="新細明體" pitchFamily="18" charset="-120"/>
              </a:rPr>
              <a:t>(I confess…)</a:t>
            </a:r>
          </a:p>
          <a:p>
            <a:pPr>
              <a:spcBef>
                <a:spcPct val="50000"/>
              </a:spcBef>
              <a:defRPr/>
            </a:pPr>
            <a:r>
              <a:rPr lang="en-US" altLang="zh-TW" sz="2400" b="1" dirty="0">
                <a:solidFill>
                  <a:srgbClr val="CC3300"/>
                </a:solidFill>
                <a:latin typeface="Arial" pitchFamily="34" charset="0"/>
                <a:ea typeface="新細明體" pitchFamily="18" charset="-120"/>
              </a:rPr>
              <a:t>(2)Christological litany</a:t>
            </a:r>
          </a:p>
          <a:p>
            <a:pPr>
              <a:spcBef>
                <a:spcPct val="50000"/>
              </a:spcBef>
              <a:defRPr/>
            </a:pPr>
            <a:r>
              <a:rPr lang="en-US" altLang="zh-TW" sz="2400" b="1" dirty="0">
                <a:solidFill>
                  <a:srgbClr val="CC3300"/>
                </a:solidFill>
                <a:latin typeface="Arial" pitchFamily="34" charset="0"/>
                <a:ea typeface="新細明體" pitchFamily="18" charset="-120"/>
              </a:rPr>
              <a:t>(3)Rite of aspersion</a:t>
            </a:r>
          </a:p>
          <a:p>
            <a:pPr>
              <a:spcBef>
                <a:spcPct val="50000"/>
              </a:spcBef>
              <a:defRPr/>
            </a:pPr>
            <a:endParaRPr lang="en-US" altLang="zh-TW" b="1" dirty="0">
              <a:solidFill>
                <a:srgbClr val="0000FF"/>
              </a:solidFill>
              <a:latin typeface="Arial" pitchFamily="34" charset="0"/>
              <a:ea typeface="新細明體" pitchFamily="18" charset="-120"/>
            </a:endParaRPr>
          </a:p>
        </p:txBody>
      </p:sp>
      <p:sp>
        <p:nvSpPr>
          <p:cNvPr id="5" name="Rectangle 4"/>
          <p:cNvSpPr/>
          <p:nvPr>
            <p:custDataLst>
              <p:tags r:id="rId4"/>
            </p:custDataLst>
          </p:nvPr>
        </p:nvSpPr>
        <p:spPr>
          <a:xfrm>
            <a:off x="6096000" y="609600"/>
            <a:ext cx="1774825" cy="369888"/>
          </a:xfrm>
          <a:prstGeom prst="rect">
            <a:avLst/>
          </a:prstGeom>
        </p:spPr>
        <p:txBody>
          <a:bodyPr wrap="none">
            <a:spAutoFit/>
          </a:bodyPr>
          <a:lstStyle/>
          <a:p>
            <a:pPr fontAlgn="auto">
              <a:spcBef>
                <a:spcPts val="0"/>
              </a:spcBef>
              <a:spcAft>
                <a:spcPts val="0"/>
              </a:spcAft>
              <a:defRPr/>
            </a:pPr>
            <a:r>
              <a:rPr lang="en-US" dirty="0">
                <a:solidFill>
                  <a:srgbClr val="CC3300"/>
                </a:solidFill>
                <a:effectLst>
                  <a:outerShdw blurRad="38100" dist="38100" dir="2700000" algn="tl">
                    <a:srgbClr val="000000"/>
                  </a:outerShdw>
                </a:effectLst>
                <a:latin typeface="Arial" charset="0"/>
                <a:cs typeface="+mn-cs"/>
              </a:rPr>
              <a:t>(GIRM – 51,45)</a:t>
            </a:r>
          </a:p>
        </p:txBody>
      </p:sp>
      <p:pic>
        <p:nvPicPr>
          <p:cNvPr id="6" name="Picture 5" descr="prostration.bmp"/>
          <p:cNvPicPr>
            <a:picLocks noChangeAspect="1"/>
          </p:cNvPicPr>
          <p:nvPr>
            <p:custDataLst>
              <p:tags r:id="rId5"/>
            </p:custDataLst>
          </p:nvPr>
        </p:nvPicPr>
        <p:blipFill>
          <a:blip r:embed="rId9" cstate="email"/>
          <a:stretch>
            <a:fillRect/>
          </a:stretch>
        </p:blipFill>
        <p:spPr>
          <a:xfrm>
            <a:off x="6629400" y="1143000"/>
            <a:ext cx="2204954" cy="18573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
        <p:nvSpPr>
          <p:cNvPr id="48134" name="Rectangle 9"/>
          <p:cNvSpPr>
            <a:spLocks noChangeArrowheads="1"/>
          </p:cNvSpPr>
          <p:nvPr>
            <p:custDataLst>
              <p:tags r:id="rId6"/>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48135" name="Rectangle 7"/>
          <p:cNvSpPr>
            <a:spLocks noChangeArrowheads="1"/>
          </p:cNvSpPr>
          <p:nvPr>
            <p:custDataLst>
              <p:tags r:id="rId7"/>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9" name="文字方塊 8"/>
          <p:cNvSpPr txBox="1">
            <a:spLocks noChangeArrowheads="1"/>
          </p:cNvSpPr>
          <p:nvPr/>
        </p:nvSpPr>
        <p:spPr bwMode="auto">
          <a:xfrm>
            <a:off x="3657600" y="1676400"/>
            <a:ext cx="6019800" cy="4554538"/>
          </a:xfrm>
          <a:prstGeom prst="rect">
            <a:avLst/>
          </a:prstGeom>
          <a:noFill/>
          <a:ln w="9525">
            <a:noFill/>
            <a:miter lim="800000"/>
            <a:headEnd/>
            <a:tailEnd/>
          </a:ln>
        </p:spPr>
        <p:txBody>
          <a:bodyPr>
            <a:spAutoFit/>
          </a:bodyPr>
          <a:lstStyle/>
          <a:p>
            <a:r>
              <a:rPr lang="zh-TW" altLang="en-US" sz="2200">
                <a:solidFill>
                  <a:srgbClr val="993300"/>
                </a:solidFill>
                <a:latin typeface="Arial" pitchFamily="34" charset="0"/>
                <a:ea typeface="華康中黑體" pitchFamily="49" charset="-120"/>
              </a:rPr>
              <a:t>梵二彌撒的懺悔禮有</a:t>
            </a:r>
            <a:endParaRPr lang="en-US" altLang="zh-TW" sz="2200">
              <a:solidFill>
                <a:srgbClr val="993300"/>
              </a:solidFill>
              <a:latin typeface="Arial" pitchFamily="34" charset="0"/>
              <a:ea typeface="華康中黑體" pitchFamily="49" charset="-120"/>
            </a:endParaRPr>
          </a:p>
          <a:p>
            <a:r>
              <a:rPr lang="zh-TW" altLang="en-US" sz="2200">
                <a:solidFill>
                  <a:srgbClr val="993300"/>
                </a:solidFill>
                <a:latin typeface="Arial" pitchFamily="34" charset="0"/>
                <a:ea typeface="華康中黑體" pitchFamily="49" charset="-120"/>
              </a:rPr>
              <a:t>三個選擇：</a:t>
            </a:r>
            <a:endParaRPr lang="en-US" altLang="zh-TW" sz="2200">
              <a:solidFill>
                <a:srgbClr val="993300"/>
              </a:solidFill>
              <a:latin typeface="Arial" pitchFamily="34" charset="0"/>
              <a:ea typeface="華康中黑體" pitchFamily="49" charset="-120"/>
            </a:endParaRPr>
          </a:p>
          <a:p>
            <a:r>
              <a:rPr lang="zh-TW" altLang="en-US" sz="2200">
                <a:solidFill>
                  <a:srgbClr val="993300"/>
                </a:solidFill>
                <a:latin typeface="Arial" pitchFamily="34" charset="0"/>
                <a:ea typeface="華康中黑體" pitchFamily="49" charset="-120"/>
              </a:rPr>
              <a:t>一、悔罪經</a:t>
            </a:r>
            <a:endParaRPr lang="en-US" altLang="zh-TW" sz="2200">
              <a:solidFill>
                <a:srgbClr val="993300"/>
              </a:solidFill>
              <a:latin typeface="Arial" pitchFamily="34" charset="0"/>
              <a:ea typeface="華康中黑體" pitchFamily="49" charset="-120"/>
            </a:endParaRPr>
          </a:p>
          <a:p>
            <a:r>
              <a:rPr lang="zh-TW" altLang="en-US" sz="2200">
                <a:solidFill>
                  <a:srgbClr val="993300"/>
                </a:solidFill>
                <a:latin typeface="Arial" pitchFamily="34" charset="0"/>
                <a:ea typeface="華康中黑體" pitchFamily="49" charset="-120"/>
              </a:rPr>
              <a:t>二、向基督呼救的禱文</a:t>
            </a:r>
            <a:endParaRPr lang="en-US" altLang="zh-TW" sz="2200">
              <a:solidFill>
                <a:srgbClr val="FF3300"/>
              </a:solidFill>
              <a:latin typeface="Arial" pitchFamily="34" charset="0"/>
              <a:ea typeface="華康中黑體" pitchFamily="49" charset="-120"/>
            </a:endParaRPr>
          </a:p>
          <a:p>
            <a:r>
              <a:rPr lang="zh-TW" altLang="zh-TW">
                <a:solidFill>
                  <a:srgbClr val="7030A0"/>
                </a:solidFill>
                <a:latin typeface="Arial" pitchFamily="34" charset="0"/>
                <a:ea typeface="華康中黑體" pitchFamily="49" charset="-120"/>
              </a:rPr>
              <a:t>上主，求你垂憐。</a:t>
            </a:r>
          </a:p>
          <a:p>
            <a:r>
              <a:rPr lang="zh-TW" altLang="zh-TW">
                <a:solidFill>
                  <a:srgbClr val="7030A0"/>
                </a:solidFill>
                <a:latin typeface="Arial" pitchFamily="34" charset="0"/>
                <a:ea typeface="華康中黑體" pitchFamily="49" charset="-120"/>
              </a:rPr>
              <a:t>因爲我們得罪了你。</a:t>
            </a:r>
          </a:p>
          <a:p>
            <a:r>
              <a:rPr lang="zh-TW" altLang="zh-TW">
                <a:solidFill>
                  <a:srgbClr val="7030A0"/>
                </a:solidFill>
                <a:latin typeface="Arial" pitchFamily="34" charset="0"/>
                <a:ea typeface="華康中黑體" pitchFamily="49" charset="-120"/>
              </a:rPr>
              <a:t>上主，求你大發慈悲。</a:t>
            </a:r>
          </a:p>
          <a:p>
            <a:r>
              <a:rPr lang="zh-TW" altLang="zh-TW">
                <a:solidFill>
                  <a:srgbClr val="7030A0"/>
                </a:solidFill>
                <a:latin typeface="Arial" pitchFamily="34" charset="0"/>
                <a:ea typeface="華康中黑體" pitchFamily="49" charset="-120"/>
              </a:rPr>
              <a:t>賜給我們救恩。</a:t>
            </a:r>
          </a:p>
          <a:p>
            <a:r>
              <a:rPr lang="zh-TW" altLang="en-US">
                <a:solidFill>
                  <a:srgbClr val="993300"/>
                </a:solidFill>
                <a:latin typeface="Arial" pitchFamily="34" charset="0"/>
                <a:ea typeface="華康中黑體" pitchFamily="49" charset="-120"/>
              </a:rPr>
              <a:t>  或</a:t>
            </a:r>
            <a:r>
              <a:rPr lang="zh-TW" altLang="en-US">
                <a:solidFill>
                  <a:srgbClr val="7030A0"/>
                </a:solidFill>
                <a:latin typeface="Arial" pitchFamily="34" charset="0"/>
                <a:ea typeface="華康中黑體" pitchFamily="49" charset="-120"/>
              </a:rPr>
              <a:t>基督，你奉命來拯救懺悔的人，求你垂憐</a:t>
            </a:r>
            <a:endParaRPr lang="en-US" altLang="zh-TW">
              <a:solidFill>
                <a:srgbClr val="7030A0"/>
              </a:solidFill>
              <a:latin typeface="Arial" pitchFamily="34" charset="0"/>
              <a:ea typeface="華康中黑體" pitchFamily="49" charset="-120"/>
            </a:endParaRPr>
          </a:p>
          <a:p>
            <a:r>
              <a:rPr lang="zh-TW" altLang="zh-TW">
                <a:solidFill>
                  <a:srgbClr val="7030A0"/>
                </a:solidFill>
                <a:latin typeface="Arial" pitchFamily="34" charset="0"/>
                <a:ea typeface="華康中黑體" pitchFamily="49" charset="-120"/>
              </a:rPr>
              <a:t>上主，求你垂憐。</a:t>
            </a:r>
          </a:p>
          <a:p>
            <a:r>
              <a:rPr lang="zh-TW" altLang="zh-TW">
                <a:solidFill>
                  <a:srgbClr val="7030A0"/>
                </a:solidFill>
                <a:latin typeface="Arial" pitchFamily="34" charset="0"/>
                <a:ea typeface="華康中黑體" pitchFamily="49" charset="-120"/>
              </a:rPr>
              <a:t>基督，你來召喚罪人：求你垂憐。</a:t>
            </a:r>
          </a:p>
          <a:p>
            <a:r>
              <a:rPr lang="zh-TW" altLang="zh-TW">
                <a:solidFill>
                  <a:srgbClr val="7030A0"/>
                </a:solidFill>
                <a:latin typeface="Arial" pitchFamily="34" charset="0"/>
                <a:ea typeface="華康中黑體" pitchFamily="49" charset="-120"/>
              </a:rPr>
              <a:t>基督，求你垂憐。</a:t>
            </a:r>
          </a:p>
          <a:p>
            <a:r>
              <a:rPr lang="zh-TW" altLang="zh-TW">
                <a:solidFill>
                  <a:srgbClr val="7030A0"/>
                </a:solidFill>
                <a:latin typeface="Arial" pitchFamily="34" charset="0"/>
                <a:ea typeface="華康中黑體" pitchFamily="49" charset="-120"/>
              </a:rPr>
              <a:t>上主，你在天父面前，爲我們轉求：求你垂憐。</a:t>
            </a:r>
          </a:p>
          <a:p>
            <a:r>
              <a:rPr lang="zh-TW" altLang="zh-TW">
                <a:solidFill>
                  <a:srgbClr val="7030A0"/>
                </a:solidFill>
                <a:latin typeface="Arial" pitchFamily="34" charset="0"/>
                <a:ea typeface="華康中黑體" pitchFamily="49" charset="-120"/>
              </a:rPr>
              <a:t>上主，求你垂憐。</a:t>
            </a:r>
          </a:p>
          <a:p>
            <a:r>
              <a:rPr lang="zh-TW" altLang="en-US" sz="2200">
                <a:solidFill>
                  <a:srgbClr val="993300"/>
                </a:solidFill>
                <a:latin typeface="Arial" pitchFamily="34" charset="0"/>
                <a:ea typeface="華康中黑體" pitchFamily="49" charset="-120"/>
              </a:rPr>
              <a:t>三、灑聖水</a:t>
            </a:r>
            <a:endParaRPr lang="zh-TW" altLang="en-US" sz="2000">
              <a:solidFill>
                <a:srgbClr val="99330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7111">
                                            <p:txEl>
                                              <p:pRg st="0" end="0"/>
                                            </p:txEl>
                                          </p:spTgt>
                                        </p:tgtEl>
                                        <p:attrNameLst>
                                          <p:attrName>style.visibility</p:attrName>
                                        </p:attrNameLst>
                                      </p:cBhvr>
                                      <p:to>
                                        <p:strVal val="visible"/>
                                      </p:to>
                                    </p:set>
                                    <p:anim calcmode="lin" valueType="num">
                                      <p:cBhvr additive="base">
                                        <p:cTn id="7" dur="5000" fill="hold"/>
                                        <p:tgtEl>
                                          <p:spTgt spid="47111">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7111">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2" presetClass="entr" presetSubtype="4" fill="hold" nodeType="afterEffect">
                                  <p:stCondLst>
                                    <p:cond delay="0"/>
                                  </p:stCondLst>
                                  <p:childTnLst>
                                    <p:set>
                                      <p:cBhvr>
                                        <p:cTn id="11" dur="1" fill="hold">
                                          <p:stCondLst>
                                            <p:cond delay="0"/>
                                          </p:stCondLst>
                                        </p:cTn>
                                        <p:tgtEl>
                                          <p:spTgt spid="47111">
                                            <p:txEl>
                                              <p:pRg st="1" end="1"/>
                                            </p:txEl>
                                          </p:spTgt>
                                        </p:tgtEl>
                                        <p:attrNameLst>
                                          <p:attrName>style.visibility</p:attrName>
                                        </p:attrNameLst>
                                      </p:cBhvr>
                                      <p:to>
                                        <p:strVal val="visible"/>
                                      </p:to>
                                    </p:set>
                                    <p:anim calcmode="lin" valueType="num">
                                      <p:cBhvr additive="base">
                                        <p:cTn id="12" dur="5000" fill="hold"/>
                                        <p:tgtEl>
                                          <p:spTgt spid="47111">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47111">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2" presetClass="entr" presetSubtype="4" fill="hold" nodeType="afterEffect">
                                  <p:stCondLst>
                                    <p:cond delay="0"/>
                                  </p:stCondLst>
                                  <p:childTnLst>
                                    <p:set>
                                      <p:cBhvr>
                                        <p:cTn id="16" dur="1" fill="hold">
                                          <p:stCondLst>
                                            <p:cond delay="0"/>
                                          </p:stCondLst>
                                        </p:cTn>
                                        <p:tgtEl>
                                          <p:spTgt spid="47111">
                                            <p:txEl>
                                              <p:pRg st="2" end="2"/>
                                            </p:txEl>
                                          </p:spTgt>
                                        </p:tgtEl>
                                        <p:attrNameLst>
                                          <p:attrName>style.visibility</p:attrName>
                                        </p:attrNameLst>
                                      </p:cBhvr>
                                      <p:to>
                                        <p:strVal val="visible"/>
                                      </p:to>
                                    </p:set>
                                    <p:anim calcmode="lin" valueType="num">
                                      <p:cBhvr additive="base">
                                        <p:cTn id="17" dur="5000" fill="hold"/>
                                        <p:tgtEl>
                                          <p:spTgt spid="47111">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47111">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0"/>
                            </p:stCondLst>
                            <p:childTnLst>
                              <p:par>
                                <p:cTn id="20" presetID="2" presetClass="entr" presetSubtype="4" fill="hold" nodeType="afterEffect">
                                  <p:stCondLst>
                                    <p:cond delay="0"/>
                                  </p:stCondLst>
                                  <p:childTnLst>
                                    <p:set>
                                      <p:cBhvr>
                                        <p:cTn id="21" dur="1" fill="hold">
                                          <p:stCondLst>
                                            <p:cond delay="0"/>
                                          </p:stCondLst>
                                        </p:cTn>
                                        <p:tgtEl>
                                          <p:spTgt spid="47111">
                                            <p:txEl>
                                              <p:pRg st="3" end="3"/>
                                            </p:txEl>
                                          </p:spTgt>
                                        </p:tgtEl>
                                        <p:attrNameLst>
                                          <p:attrName>style.visibility</p:attrName>
                                        </p:attrNameLst>
                                      </p:cBhvr>
                                      <p:to>
                                        <p:strVal val="visible"/>
                                      </p:to>
                                    </p:set>
                                    <p:anim calcmode="lin" valueType="num">
                                      <p:cBhvr additive="base">
                                        <p:cTn id="22" dur="5000" fill="hold"/>
                                        <p:tgtEl>
                                          <p:spTgt spid="47111">
                                            <p:txEl>
                                              <p:pRg st="3" end="3"/>
                                            </p:txEl>
                                          </p:spTgt>
                                        </p:tgtEl>
                                        <p:attrNameLst>
                                          <p:attrName>ppt_x</p:attrName>
                                        </p:attrNameLst>
                                      </p:cBhvr>
                                      <p:tavLst>
                                        <p:tav tm="0">
                                          <p:val>
                                            <p:strVal val="#ppt_x"/>
                                          </p:val>
                                        </p:tav>
                                        <p:tav tm="100000">
                                          <p:val>
                                            <p:strVal val="#ppt_x"/>
                                          </p:val>
                                        </p:tav>
                                      </p:tavLst>
                                    </p:anim>
                                    <p:anim calcmode="lin" valueType="num">
                                      <p:cBhvr additive="base">
                                        <p:cTn id="23" dur="5000" fill="hold"/>
                                        <p:tgtEl>
                                          <p:spTgt spid="47111">
                                            <p:txEl>
                                              <p:pRg st="3" end="3"/>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0"/>
                            </p:stCondLst>
                            <p:childTnLst>
                              <p:par>
                                <p:cTn id="25" presetID="2" presetClass="entr" presetSubtype="4" fill="hold" nodeType="afterEffect">
                                  <p:stCondLst>
                                    <p:cond delay="0"/>
                                  </p:stCondLst>
                                  <p:childTnLst>
                                    <p:set>
                                      <p:cBhvr>
                                        <p:cTn id="26" dur="1" fill="hold">
                                          <p:stCondLst>
                                            <p:cond delay="0"/>
                                          </p:stCondLst>
                                        </p:cTn>
                                        <p:tgtEl>
                                          <p:spTgt spid="47111">
                                            <p:txEl>
                                              <p:pRg st="4" end="4"/>
                                            </p:txEl>
                                          </p:spTgt>
                                        </p:tgtEl>
                                        <p:attrNameLst>
                                          <p:attrName>style.visibility</p:attrName>
                                        </p:attrNameLst>
                                      </p:cBhvr>
                                      <p:to>
                                        <p:strVal val="visible"/>
                                      </p:to>
                                    </p:set>
                                    <p:anim calcmode="lin" valueType="num">
                                      <p:cBhvr additive="base">
                                        <p:cTn id="27" dur="5000" fill="hold"/>
                                        <p:tgtEl>
                                          <p:spTgt spid="47111">
                                            <p:txEl>
                                              <p:pRg st="4" end="4"/>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47111">
                                            <p:txEl>
                                              <p:pRg st="4" end="4"/>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0"/>
                            </p:stCondLst>
                            <p:childTnLst>
                              <p:par>
                                <p:cTn id="30" presetID="22" presetClass="entr" presetSubtype="4" fill="hold" nodeType="afterEffect">
                                  <p:stCondLst>
                                    <p:cond delay="0"/>
                                  </p:stCondLst>
                                  <p:childTnLst>
                                    <p:set>
                                      <p:cBhvr>
                                        <p:cTn id="31" dur="1" fill="hold">
                                          <p:stCondLst>
                                            <p:cond delay="0"/>
                                          </p:stCondLst>
                                        </p:cTn>
                                        <p:tgtEl>
                                          <p:spTgt spid="6"/>
                                        </p:tgtEl>
                                        <p:attrNameLst>
                                          <p:attrName>style.visibility</p:attrName>
                                        </p:attrNameLst>
                                      </p:cBhvr>
                                      <p:to>
                                        <p:strVal val="visible"/>
                                      </p:to>
                                    </p:set>
                                    <p:animEffect transition="in" filter="wipe(down)">
                                      <p:cBhvr>
                                        <p:cTn id="32" dur="5000"/>
                                        <p:tgtEl>
                                          <p:spTgt spid="6"/>
                                        </p:tgtEl>
                                      </p:cBhvr>
                                    </p:animEffect>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9" name="Rectangle 5"/>
          <p:cNvSpPr>
            <a:spLocks noChangeArrowheads="1"/>
          </p:cNvSpPr>
          <p:nvPr>
            <p:custDataLst>
              <p:tags r:id="rId2"/>
            </p:custDataLst>
          </p:nvPr>
        </p:nvSpPr>
        <p:spPr bwMode="auto">
          <a:xfrm>
            <a:off x="685800" y="954088"/>
            <a:ext cx="5486400" cy="554037"/>
          </a:xfrm>
          <a:prstGeom prst="rect">
            <a:avLst/>
          </a:prstGeom>
          <a:noFill/>
          <a:ln w="9525">
            <a:noFill/>
            <a:miter lim="800000"/>
            <a:headEnd/>
            <a:tailEnd/>
          </a:ln>
          <a:effectLst/>
        </p:spPr>
        <p:txBody>
          <a:bodyPr anchor="ctr">
            <a:spAutoFit/>
          </a:bodyPr>
          <a:lstStyle/>
          <a:p>
            <a:pPr fontAlgn="auto">
              <a:spcBef>
                <a:spcPts val="0"/>
              </a:spcBef>
              <a:spcAft>
                <a:spcPts val="0"/>
              </a:spcAft>
              <a:defRPr/>
            </a:pPr>
            <a:r>
              <a:rPr lang="en-US" sz="3000" b="1" u="sng" dirty="0">
                <a:solidFill>
                  <a:srgbClr val="CC3300"/>
                </a:solidFill>
                <a:effectLst>
                  <a:outerShdw blurRad="38100" dist="38100" dir="2700000" algn="tl">
                    <a:srgbClr val="000000"/>
                  </a:outerShdw>
                </a:effectLst>
                <a:latin typeface="Arial" charset="0"/>
                <a:cs typeface="+mn-cs"/>
              </a:rPr>
              <a:t>PENITENTIAL  RITE</a:t>
            </a:r>
            <a:r>
              <a:rPr lang="zh-TW" altLang="en-US" sz="3000" b="1" dirty="0">
                <a:solidFill>
                  <a:srgbClr val="CC3300"/>
                </a:solidFill>
                <a:effectLst>
                  <a:outerShdw blurRad="38100" dist="38100" dir="2700000" algn="tl">
                    <a:srgbClr val="000000"/>
                  </a:outerShdw>
                </a:effectLst>
                <a:latin typeface="Arial" charset="0"/>
                <a:cs typeface="+mn-cs"/>
              </a:rPr>
              <a:t>     </a:t>
            </a:r>
            <a:r>
              <a:rPr lang="zh-TW" altLang="en-US" sz="3000" b="1" dirty="0">
                <a:solidFill>
                  <a:srgbClr val="CC3300"/>
                </a:solidFill>
                <a:effectLst>
                  <a:outerShdw blurRad="38100" dist="38100" dir="2700000" algn="tl">
                    <a:srgbClr val="000000"/>
                  </a:outerShdw>
                </a:effectLst>
                <a:latin typeface="Arial" charset="0"/>
                <a:ea typeface="華康中黑體" pitchFamily="49" charset="-120"/>
                <a:cs typeface="+mn-cs"/>
              </a:rPr>
              <a:t>懺悔禮</a:t>
            </a:r>
            <a:endParaRPr lang="en-US" sz="3000" dirty="0">
              <a:solidFill>
                <a:srgbClr val="CC3300"/>
              </a:solidFill>
              <a:effectLst>
                <a:outerShdw blurRad="38100" dist="38100" dir="2700000" algn="tl">
                  <a:srgbClr val="000000"/>
                </a:outerShdw>
              </a:effectLst>
              <a:latin typeface="Arial" charset="0"/>
              <a:ea typeface="華康中黑體" pitchFamily="49" charset="-120"/>
              <a:cs typeface="+mn-cs"/>
            </a:endParaRPr>
          </a:p>
        </p:txBody>
      </p:sp>
      <p:sp>
        <p:nvSpPr>
          <p:cNvPr id="47111" name="Rectangle 7"/>
          <p:cNvSpPr>
            <a:spLocks noChangeArrowheads="1"/>
          </p:cNvSpPr>
          <p:nvPr>
            <p:custDataLst>
              <p:tags r:id="rId3"/>
            </p:custDataLst>
          </p:nvPr>
        </p:nvSpPr>
        <p:spPr bwMode="auto">
          <a:xfrm>
            <a:off x="152400" y="1535113"/>
            <a:ext cx="5486400" cy="5170487"/>
          </a:xfrm>
          <a:prstGeom prst="rect">
            <a:avLst/>
          </a:prstGeom>
          <a:noFill/>
          <a:ln w="9525">
            <a:noFill/>
            <a:miter lim="800000"/>
            <a:headEnd/>
            <a:tailEnd/>
          </a:ln>
        </p:spPr>
        <p:txBody>
          <a:bodyPr>
            <a:spAutoFit/>
          </a:bodyPr>
          <a:lstStyle/>
          <a:p>
            <a:pPr fontAlgn="auto">
              <a:spcBef>
                <a:spcPct val="50000"/>
              </a:spcBef>
              <a:spcAft>
                <a:spcPts val="0"/>
              </a:spcAft>
              <a:defRPr/>
            </a:pPr>
            <a:r>
              <a:rPr lang="en-US" sz="2000" b="1" u="sng" dirty="0">
                <a:solidFill>
                  <a:schemeClr val="tx2"/>
                </a:solidFill>
                <a:latin typeface="+mn-lt"/>
                <a:cs typeface="+mn-cs"/>
              </a:rPr>
              <a:t>Theological dimension</a:t>
            </a:r>
          </a:p>
          <a:p>
            <a:pPr fontAlgn="auto">
              <a:spcBef>
                <a:spcPct val="50000"/>
              </a:spcBef>
              <a:spcAft>
                <a:spcPts val="0"/>
              </a:spcAft>
              <a:defRPr/>
            </a:pPr>
            <a:r>
              <a:rPr lang="en-US" sz="2000" b="1" dirty="0">
                <a:solidFill>
                  <a:srgbClr val="0000FF"/>
                </a:solidFill>
                <a:latin typeface="+mn-lt"/>
                <a:cs typeface="+mn-cs"/>
              </a:rPr>
              <a:t>Each of these rituals has its very special theological emphasis.</a:t>
            </a:r>
          </a:p>
          <a:p>
            <a:pPr marL="355600" indent="-355600" fontAlgn="auto">
              <a:spcBef>
                <a:spcPct val="50000"/>
              </a:spcBef>
              <a:spcAft>
                <a:spcPts val="0"/>
              </a:spcAft>
              <a:defRPr/>
            </a:pPr>
            <a:r>
              <a:rPr lang="en-US" sz="2000" b="1" dirty="0">
                <a:solidFill>
                  <a:srgbClr val="0000FF"/>
                </a:solidFill>
                <a:latin typeface="+mn-lt"/>
                <a:cs typeface="+mn-cs"/>
              </a:rPr>
              <a:t>(1)	Penitential prayer emphasizes the personal acknowledgement of guilt and responsibility for sins and the concept of the Communion of Saints</a:t>
            </a:r>
          </a:p>
          <a:p>
            <a:pPr marL="355600" indent="-355600" fontAlgn="auto">
              <a:spcBef>
                <a:spcPct val="50000"/>
              </a:spcBef>
              <a:spcAft>
                <a:spcPts val="0"/>
              </a:spcAft>
              <a:buFontTx/>
              <a:buAutoNum type="arabicParenBoth" startAt="2"/>
              <a:defRPr/>
            </a:pPr>
            <a:r>
              <a:rPr lang="en-US" sz="2000" b="1" dirty="0">
                <a:solidFill>
                  <a:srgbClr val="0000FF"/>
                </a:solidFill>
                <a:latin typeface="+mn-lt"/>
                <a:cs typeface="+mn-cs"/>
              </a:rPr>
              <a:t>Christological litanies emphasize the centrality of Jesus’ work of redemption</a:t>
            </a:r>
          </a:p>
          <a:p>
            <a:pPr marL="355600" indent="-355600" fontAlgn="auto">
              <a:spcBef>
                <a:spcPct val="50000"/>
              </a:spcBef>
              <a:spcAft>
                <a:spcPts val="0"/>
              </a:spcAft>
              <a:buFontTx/>
              <a:buAutoNum type="arabicParenBoth" startAt="2"/>
              <a:defRPr/>
            </a:pPr>
            <a:r>
              <a:rPr lang="en-US" sz="2000" b="1" dirty="0">
                <a:solidFill>
                  <a:srgbClr val="0000FF"/>
                </a:solidFill>
                <a:latin typeface="+mn-lt"/>
                <a:cs typeface="+mn-cs"/>
              </a:rPr>
              <a:t>The rite of aspersion emphasizes a baptismal theology of reconciliation</a:t>
            </a:r>
          </a:p>
          <a:p>
            <a:pPr fontAlgn="auto">
              <a:spcBef>
                <a:spcPct val="50000"/>
              </a:spcBef>
              <a:spcAft>
                <a:spcPts val="0"/>
              </a:spcAft>
              <a:defRPr/>
            </a:pPr>
            <a:r>
              <a:rPr lang="en-US" sz="2000" b="1" dirty="0">
                <a:solidFill>
                  <a:srgbClr val="0000FF"/>
                </a:solidFill>
                <a:latin typeface="+mn-lt"/>
                <a:cs typeface="+mn-cs"/>
              </a:rPr>
              <a:t>We need to study each rite separately to unearth the theological and spiritual inspirations hidden within.</a:t>
            </a:r>
          </a:p>
        </p:txBody>
      </p:sp>
      <p:sp>
        <p:nvSpPr>
          <p:cNvPr id="5" name="Rectangle 4"/>
          <p:cNvSpPr/>
          <p:nvPr>
            <p:custDataLst>
              <p:tags r:id="rId4"/>
            </p:custDataLst>
          </p:nvPr>
        </p:nvSpPr>
        <p:spPr>
          <a:xfrm>
            <a:off x="6553200" y="914400"/>
            <a:ext cx="1981200" cy="646113"/>
          </a:xfrm>
          <a:prstGeom prst="rect">
            <a:avLst/>
          </a:prstGeom>
        </p:spPr>
        <p:txBody>
          <a:bodyPr>
            <a:spAutoFit/>
          </a:bodyPr>
          <a:lstStyle/>
          <a:p>
            <a:pPr>
              <a:defRPr/>
            </a:pPr>
            <a:r>
              <a:rPr lang="en-US" altLang="zh-TW">
                <a:solidFill>
                  <a:srgbClr val="CC3300"/>
                </a:solidFill>
                <a:effectLst>
                  <a:outerShdw blurRad="38100" dist="38100" dir="2700000" algn="tl">
                    <a:srgbClr val="C0C0C0"/>
                  </a:outerShdw>
                </a:effectLst>
                <a:latin typeface="Arial" pitchFamily="34" charset="0"/>
                <a:ea typeface="新細明體" pitchFamily="18" charset="-120"/>
              </a:rPr>
              <a:t>(GIRM </a:t>
            </a:r>
            <a:r>
              <a:rPr lang="zh-TW" altLang="en-US">
                <a:solidFill>
                  <a:srgbClr val="CC3300"/>
                </a:solidFill>
                <a:effectLst>
                  <a:outerShdw blurRad="38100" dist="38100" dir="2700000" algn="tl">
                    <a:srgbClr val="C0C0C0"/>
                  </a:outerShdw>
                </a:effectLst>
                <a:latin typeface="Arial" pitchFamily="34" charset="0"/>
                <a:ea typeface="新細明體" pitchFamily="18" charset="-120"/>
              </a:rPr>
              <a:t>羅馬彌撒經書總論</a:t>
            </a:r>
            <a:r>
              <a:rPr lang="en-US" altLang="zh-TW">
                <a:solidFill>
                  <a:srgbClr val="CC3300"/>
                </a:solidFill>
                <a:effectLst>
                  <a:outerShdw blurRad="38100" dist="38100" dir="2700000" algn="tl">
                    <a:srgbClr val="C0C0C0"/>
                  </a:outerShdw>
                </a:effectLst>
                <a:latin typeface="Arial" pitchFamily="34" charset="0"/>
                <a:ea typeface="新細明體" pitchFamily="18" charset="-120"/>
              </a:rPr>
              <a:t>– 51,45)</a:t>
            </a:r>
          </a:p>
        </p:txBody>
      </p:sp>
      <p:sp>
        <p:nvSpPr>
          <p:cNvPr id="6" name="文字方塊 5"/>
          <p:cNvSpPr txBox="1">
            <a:spLocks noChangeArrowheads="1"/>
          </p:cNvSpPr>
          <p:nvPr/>
        </p:nvSpPr>
        <p:spPr bwMode="auto">
          <a:xfrm>
            <a:off x="5486400" y="1624013"/>
            <a:ext cx="3581400" cy="3786187"/>
          </a:xfrm>
          <a:prstGeom prst="rect">
            <a:avLst/>
          </a:prstGeom>
          <a:noFill/>
          <a:ln w="9525">
            <a:noFill/>
            <a:miter lim="800000"/>
            <a:headEnd/>
            <a:tailEnd/>
          </a:ln>
        </p:spPr>
        <p:txBody>
          <a:bodyPr>
            <a:spAutoFit/>
          </a:bodyPr>
          <a:lstStyle/>
          <a:p>
            <a:r>
              <a:rPr lang="zh-TW" altLang="en-US" sz="2000">
                <a:latin typeface="Arial" pitchFamily="34" charset="0"/>
                <a:ea typeface="華康中黑體" pitchFamily="49" charset="-120"/>
              </a:rPr>
              <a:t>神學幅度</a:t>
            </a:r>
            <a:endParaRPr lang="en-US" altLang="zh-TW" sz="2000">
              <a:latin typeface="Arial" pitchFamily="34" charset="0"/>
              <a:ea typeface="華康中黑體" pitchFamily="49" charset="-120"/>
            </a:endParaRPr>
          </a:p>
          <a:p>
            <a:endParaRPr lang="en-US" altLang="zh-TW" sz="1000">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這三套儀式各有神學重點。</a:t>
            </a:r>
            <a:endParaRPr lang="en-US" altLang="zh-TW" sz="2000">
              <a:solidFill>
                <a:srgbClr val="0000FF"/>
              </a:solidFill>
              <a:latin typeface="Arial" pitchFamily="34" charset="0"/>
              <a:ea typeface="華康中黑體" pitchFamily="49" charset="-120"/>
            </a:endParaRPr>
          </a:p>
          <a:p>
            <a:endParaRPr lang="en-US" altLang="zh-TW" sz="1000">
              <a:solidFill>
                <a:srgbClr val="0000FF"/>
              </a:solidFill>
              <a:latin typeface="Arial" pitchFamily="34" charset="0"/>
              <a:ea typeface="華康中黑體" pitchFamily="49" charset="-120"/>
            </a:endParaRPr>
          </a:p>
          <a:p>
            <a:r>
              <a:rPr lang="en-US" altLang="zh-TW" sz="2000">
                <a:solidFill>
                  <a:srgbClr val="0000FF"/>
                </a:solidFill>
                <a:latin typeface="Arial" pitchFamily="34" charset="0"/>
                <a:ea typeface="華康中黑體" pitchFamily="49" charset="-120"/>
              </a:rPr>
              <a:t>1.</a:t>
            </a:r>
            <a:r>
              <a:rPr lang="zh-TW" altLang="en-US" sz="2000">
                <a:solidFill>
                  <a:srgbClr val="0000FF"/>
                </a:solidFill>
                <a:latin typeface="Arial" pitchFamily="34" charset="0"/>
                <a:ea typeface="華康中黑體" pitchFamily="49" charset="-120"/>
              </a:rPr>
              <a:t>「悔罪經」著重個人認罪，承擔罪責，以及與聖者的共融。</a:t>
            </a:r>
            <a:endParaRPr lang="en-US" altLang="zh-TW" sz="2000">
              <a:solidFill>
                <a:srgbClr val="0000FF"/>
              </a:solidFill>
              <a:latin typeface="Arial" pitchFamily="34" charset="0"/>
              <a:ea typeface="華康中黑體" pitchFamily="49" charset="-120"/>
            </a:endParaRPr>
          </a:p>
          <a:p>
            <a:endParaRPr lang="en-US" altLang="zh-TW" sz="1000">
              <a:solidFill>
                <a:srgbClr val="0000FF"/>
              </a:solidFill>
              <a:latin typeface="Arial" pitchFamily="34" charset="0"/>
              <a:ea typeface="華康中黑體" pitchFamily="49" charset="-120"/>
            </a:endParaRPr>
          </a:p>
          <a:p>
            <a:r>
              <a:rPr lang="en-US" altLang="zh-TW" sz="2000">
                <a:solidFill>
                  <a:srgbClr val="0000FF"/>
                </a:solidFill>
                <a:latin typeface="Arial" pitchFamily="34" charset="0"/>
                <a:ea typeface="華康中黑體" pitchFamily="49" charset="-120"/>
              </a:rPr>
              <a:t>2.</a:t>
            </a:r>
            <a:r>
              <a:rPr lang="zh-TW" altLang="en-US" sz="2000">
                <a:solidFill>
                  <a:srgbClr val="0000FF"/>
                </a:solidFill>
                <a:latin typeface="Arial" pitchFamily="34" charset="0"/>
                <a:ea typeface="華康中黑體" pitchFamily="49" charset="-120"/>
              </a:rPr>
              <a:t>「向基督呼救的禱文」強調基督的救贖工程。</a:t>
            </a:r>
            <a:endParaRPr lang="en-US" altLang="zh-TW" sz="2000">
              <a:solidFill>
                <a:srgbClr val="0000FF"/>
              </a:solidFill>
              <a:latin typeface="Arial" pitchFamily="34" charset="0"/>
              <a:ea typeface="華康中黑體" pitchFamily="49" charset="-120"/>
            </a:endParaRPr>
          </a:p>
          <a:p>
            <a:endParaRPr lang="en-US" altLang="zh-TW" sz="1000">
              <a:solidFill>
                <a:srgbClr val="0000FF"/>
              </a:solidFill>
              <a:latin typeface="Arial" pitchFamily="34" charset="0"/>
              <a:ea typeface="華康中黑體" pitchFamily="49" charset="-120"/>
            </a:endParaRPr>
          </a:p>
          <a:p>
            <a:r>
              <a:rPr lang="en-US" altLang="zh-TW" sz="2000">
                <a:solidFill>
                  <a:srgbClr val="0000FF"/>
                </a:solidFill>
                <a:latin typeface="Arial" pitchFamily="34" charset="0"/>
                <a:ea typeface="華康中黑體" pitchFamily="49" charset="-120"/>
              </a:rPr>
              <a:t>3.</a:t>
            </a:r>
            <a:r>
              <a:rPr lang="zh-TW" altLang="en-US" sz="2000">
                <a:solidFill>
                  <a:srgbClr val="0000FF"/>
                </a:solidFill>
                <a:latin typeface="Arial" pitchFamily="34" charset="0"/>
                <a:ea typeface="華康中黑體" pitchFamily="49" charset="-120"/>
              </a:rPr>
              <a:t> 強調洗禮的神學：帶來修和。</a:t>
            </a:r>
            <a:endParaRPr lang="en-US" altLang="zh-TW" sz="2000">
              <a:solidFill>
                <a:srgbClr val="0000FF"/>
              </a:solidFill>
              <a:latin typeface="Arial" pitchFamily="34" charset="0"/>
              <a:ea typeface="華康中黑體" pitchFamily="49" charset="-120"/>
            </a:endParaRPr>
          </a:p>
          <a:p>
            <a:endParaRPr lang="en-US" altLang="zh-TW" sz="2000">
              <a:solidFill>
                <a:srgbClr val="0000FF"/>
              </a:solidFill>
              <a:latin typeface="Arial" pitchFamily="34" charset="0"/>
              <a:ea typeface="華康中黑體" pitchFamily="49" charset="-120"/>
            </a:endParaRPr>
          </a:p>
          <a:p>
            <a:r>
              <a:rPr lang="zh-TW" altLang="en-US" sz="2000">
                <a:solidFill>
                  <a:srgbClr val="0000FF"/>
                </a:solidFill>
                <a:latin typeface="Arial" pitchFamily="34" charset="0"/>
                <a:ea typeface="華康中黑體" pitchFamily="49" charset="-120"/>
              </a:rPr>
              <a:t>我們需要研究每一式，找出它們所隱藏的神學及靈修意義。</a:t>
            </a:r>
          </a:p>
        </p:txBody>
      </p:sp>
      <p:sp>
        <p:nvSpPr>
          <p:cNvPr id="49158" name="Rectangle 9"/>
          <p:cNvSpPr>
            <a:spLocks noChangeArrowheads="1"/>
          </p:cNvSpPr>
          <p:nvPr>
            <p:custDataLst>
              <p:tags r:id="rId5"/>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49159" name="Rectangle 7"/>
          <p:cNvSpPr>
            <a:spLocks noChangeArrowheads="1"/>
          </p:cNvSpPr>
          <p:nvPr>
            <p:custDataLst>
              <p:tags r:id="rId6"/>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7111">
                                            <p:txEl>
                                              <p:pRg st="0" end="0"/>
                                            </p:txEl>
                                          </p:spTgt>
                                        </p:tgtEl>
                                        <p:attrNameLst>
                                          <p:attrName>style.visibility</p:attrName>
                                        </p:attrNameLst>
                                      </p:cBhvr>
                                      <p:to>
                                        <p:strVal val="visible"/>
                                      </p:to>
                                    </p:set>
                                    <p:anim calcmode="lin" valueType="num">
                                      <p:cBhvr additive="base">
                                        <p:cTn id="7" dur="5000" fill="hold"/>
                                        <p:tgtEl>
                                          <p:spTgt spid="47111">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7111">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7111">
                                            <p:txEl>
                                              <p:pRg st="1" end="1"/>
                                            </p:txEl>
                                          </p:spTgt>
                                        </p:tgtEl>
                                        <p:attrNameLst>
                                          <p:attrName>style.visibility</p:attrName>
                                        </p:attrNameLst>
                                      </p:cBhvr>
                                      <p:to>
                                        <p:strVal val="visible"/>
                                      </p:to>
                                    </p:set>
                                    <p:anim calcmode="lin" valueType="num">
                                      <p:cBhvr additive="base">
                                        <p:cTn id="11" dur="5000" fill="hold"/>
                                        <p:tgtEl>
                                          <p:spTgt spid="47111">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47111">
                                            <p:txEl>
                                              <p:pRg st="1" end="1"/>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47111">
                                            <p:txEl>
                                              <p:pRg st="2" end="2"/>
                                            </p:txEl>
                                          </p:spTgt>
                                        </p:tgtEl>
                                        <p:attrNameLst>
                                          <p:attrName>style.visibility</p:attrName>
                                        </p:attrNameLst>
                                      </p:cBhvr>
                                      <p:to>
                                        <p:strVal val="visible"/>
                                      </p:to>
                                    </p:set>
                                    <p:anim calcmode="lin" valueType="num">
                                      <p:cBhvr additive="base">
                                        <p:cTn id="15" dur="5000" fill="hold"/>
                                        <p:tgtEl>
                                          <p:spTgt spid="47111">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47111">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47111">
                                            <p:txEl>
                                              <p:pRg st="3" end="3"/>
                                            </p:txEl>
                                          </p:spTgt>
                                        </p:tgtEl>
                                        <p:attrNameLst>
                                          <p:attrName>style.visibility</p:attrName>
                                        </p:attrNameLst>
                                      </p:cBhvr>
                                      <p:to>
                                        <p:strVal val="visible"/>
                                      </p:to>
                                    </p:set>
                                    <p:anim calcmode="lin" valueType="num">
                                      <p:cBhvr additive="base">
                                        <p:cTn id="19" dur="5000" fill="hold"/>
                                        <p:tgtEl>
                                          <p:spTgt spid="47111">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47111">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47111">
                                            <p:txEl>
                                              <p:pRg st="4" end="4"/>
                                            </p:txEl>
                                          </p:spTgt>
                                        </p:tgtEl>
                                        <p:attrNameLst>
                                          <p:attrName>style.visibility</p:attrName>
                                        </p:attrNameLst>
                                      </p:cBhvr>
                                      <p:to>
                                        <p:strVal val="visible"/>
                                      </p:to>
                                    </p:set>
                                    <p:anim calcmode="lin" valueType="num">
                                      <p:cBhvr additive="base">
                                        <p:cTn id="23" dur="5000" fill="hold"/>
                                        <p:tgtEl>
                                          <p:spTgt spid="47111">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47111">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47111">
                                            <p:txEl>
                                              <p:pRg st="5" end="5"/>
                                            </p:txEl>
                                          </p:spTgt>
                                        </p:tgtEl>
                                        <p:attrNameLst>
                                          <p:attrName>style.visibility</p:attrName>
                                        </p:attrNameLst>
                                      </p:cBhvr>
                                      <p:to>
                                        <p:strVal val="visible"/>
                                      </p:to>
                                    </p:set>
                                    <p:anim calcmode="lin" valueType="num">
                                      <p:cBhvr additive="base">
                                        <p:cTn id="27" dur="5000" fill="hold"/>
                                        <p:tgtEl>
                                          <p:spTgt spid="47111">
                                            <p:txEl>
                                              <p:pRg st="5" end="5"/>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47111">
                                            <p:txEl>
                                              <p:pRg st="5" end="5"/>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5000"/>
                            </p:stCondLst>
                            <p:childTnLst>
                              <p:par>
                                <p:cTn id="30" presetID="2" presetClass="entr" presetSubtype="2" fill="hold" grpId="0" nodeType="after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1+#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Rectangle 6"/>
          <p:cNvSpPr>
            <a:spLocks noChangeArrowheads="1"/>
          </p:cNvSpPr>
          <p:nvPr>
            <p:custDataLst>
              <p:tags r:id="rId2"/>
            </p:custDataLst>
          </p:nvPr>
        </p:nvSpPr>
        <p:spPr bwMode="auto">
          <a:xfrm>
            <a:off x="152400" y="914400"/>
            <a:ext cx="5562600" cy="5770563"/>
          </a:xfrm>
          <a:prstGeom prst="rect">
            <a:avLst/>
          </a:prstGeom>
          <a:noFill/>
          <a:ln w="9525">
            <a:noFill/>
            <a:miter lim="800000"/>
            <a:headEnd/>
            <a:tailEnd/>
          </a:ln>
          <a:effectLst/>
        </p:spPr>
        <p:txBody>
          <a:bodyPr>
            <a:spAutoFit/>
          </a:bodyPr>
          <a:lstStyle/>
          <a:p>
            <a:pPr>
              <a:spcBef>
                <a:spcPct val="50000"/>
              </a:spcBef>
              <a:defRPr/>
            </a:pPr>
            <a:r>
              <a:rPr lang="en-US" altLang="zh-TW">
                <a:solidFill>
                  <a:srgbClr val="CC3300"/>
                </a:solidFill>
                <a:effectLst>
                  <a:outerShdw blurRad="38100" dist="38100" dir="2700000" algn="tl">
                    <a:srgbClr val="C0C0C0"/>
                  </a:outerShdw>
                </a:effectLst>
                <a:latin typeface="Arial" pitchFamily="34" charset="0"/>
                <a:ea typeface="新細明體" pitchFamily="18" charset="-120"/>
              </a:rPr>
              <a:t>We need to analyse each line briefly:</a:t>
            </a:r>
          </a:p>
          <a:p>
            <a:pPr>
              <a:spcBef>
                <a:spcPct val="50000"/>
              </a:spcBef>
              <a:defRPr/>
            </a:pPr>
            <a:r>
              <a:rPr lang="en-US" altLang="zh-TW">
                <a:solidFill>
                  <a:schemeClr val="tx2"/>
                </a:solidFill>
                <a:effectLst>
                  <a:outerShdw blurRad="38100" dist="38100" dir="2700000" algn="tl">
                    <a:srgbClr val="C0C0C0"/>
                  </a:outerShdw>
                </a:effectLst>
                <a:latin typeface="Arial" pitchFamily="34" charset="0"/>
                <a:ea typeface="新細明體" pitchFamily="18" charset="-120"/>
              </a:rPr>
              <a:t>I confess</a:t>
            </a:r>
            <a:r>
              <a:rPr lang="zh-TW" altLang="en-US">
                <a:solidFill>
                  <a:schemeClr val="tx2"/>
                </a:solidFill>
                <a:effectLst>
                  <a:outerShdw blurRad="38100" dist="38100" dir="2700000" algn="tl">
                    <a:srgbClr val="C0C0C0"/>
                  </a:outerShdw>
                </a:effectLst>
                <a:latin typeface="Arial" pitchFamily="34" charset="0"/>
                <a:ea typeface="新細明體" pitchFamily="18" charset="-120"/>
              </a:rPr>
              <a:t> </a:t>
            </a:r>
            <a:r>
              <a:rPr lang="en-US" altLang="zh-TW">
                <a:solidFill>
                  <a:srgbClr val="CC3300"/>
                </a:solidFill>
                <a:latin typeface="Arial" pitchFamily="34" charset="0"/>
                <a:ea typeface="新細明體" pitchFamily="18" charset="-120"/>
              </a:rPr>
              <a:t>- Personal acknowledgement of one’s sinfulness. </a:t>
            </a:r>
          </a:p>
          <a:p>
            <a:pPr>
              <a:spcBef>
                <a:spcPct val="50000"/>
              </a:spcBef>
              <a:defRPr/>
            </a:pPr>
            <a:r>
              <a:rPr lang="en-US" altLang="zh-TW">
                <a:solidFill>
                  <a:srgbClr val="000000"/>
                </a:solidFill>
                <a:latin typeface="Arial" pitchFamily="34" charset="0"/>
                <a:ea typeface="新細明體" pitchFamily="18" charset="-120"/>
              </a:rPr>
              <a:t>To almighty God and to you my brothers and sisters </a:t>
            </a:r>
            <a:r>
              <a:rPr lang="en-US" altLang="zh-TW">
                <a:solidFill>
                  <a:srgbClr val="CC3300"/>
                </a:solidFill>
                <a:latin typeface="Arial" pitchFamily="34" charset="0"/>
                <a:ea typeface="新細明體" pitchFamily="18" charset="-120"/>
              </a:rPr>
              <a:t>– Sins are confessed to God and to one another. This brings out both the vertical and the horizontal dimension of the repercussions of sin.</a:t>
            </a:r>
          </a:p>
          <a:p>
            <a:pPr>
              <a:spcBef>
                <a:spcPct val="50000"/>
              </a:spcBef>
              <a:defRPr/>
            </a:pPr>
            <a:r>
              <a:rPr lang="en-US" altLang="zh-TW">
                <a:solidFill>
                  <a:srgbClr val="000000"/>
                </a:solidFill>
                <a:latin typeface="Arial" pitchFamily="34" charset="0"/>
                <a:ea typeface="新細明體" pitchFamily="18" charset="-120"/>
              </a:rPr>
              <a:t>That I have sinned through my own fault </a:t>
            </a:r>
            <a:r>
              <a:rPr lang="en-US" altLang="zh-TW">
                <a:solidFill>
                  <a:srgbClr val="CC3300"/>
                </a:solidFill>
                <a:latin typeface="Arial" pitchFamily="34" charset="0"/>
                <a:ea typeface="新細明體" pitchFamily="18" charset="-120"/>
              </a:rPr>
              <a:t>– Personal acknowledgement of the total responsibility for one’s sins without palming the blame over to any others.</a:t>
            </a:r>
          </a:p>
          <a:p>
            <a:pPr>
              <a:spcBef>
                <a:spcPct val="50000"/>
              </a:spcBef>
              <a:defRPr/>
            </a:pPr>
            <a:r>
              <a:rPr lang="en-US" altLang="zh-TW">
                <a:solidFill>
                  <a:srgbClr val="000000"/>
                </a:solidFill>
                <a:latin typeface="Arial" pitchFamily="34" charset="0"/>
                <a:ea typeface="新細明體" pitchFamily="18" charset="-120"/>
              </a:rPr>
              <a:t>In my thoughts, in my words, in what I have done, and in what I have failed to do </a:t>
            </a:r>
            <a:r>
              <a:rPr lang="en-US" altLang="zh-TW">
                <a:solidFill>
                  <a:srgbClr val="CC3300"/>
                </a:solidFill>
                <a:latin typeface="Arial" pitchFamily="34" charset="0"/>
                <a:ea typeface="新細明體" pitchFamily="18" charset="-120"/>
              </a:rPr>
              <a:t>– Ways of committing sins are stated. Sins of commission as well as those of omission are mentioned. Adolf Adam(op.cit.) says, “The new Confiteor helps us to see that we are guilty by failing to do what is good; For failing to be the salt of the earth, light of the world.”</a:t>
            </a:r>
          </a:p>
          <a:p>
            <a:pPr>
              <a:spcBef>
                <a:spcPct val="50000"/>
              </a:spcBef>
              <a:defRPr/>
            </a:pPr>
            <a:endParaRPr lang="en-US" altLang="zh-TW">
              <a:solidFill>
                <a:srgbClr val="0000FF"/>
              </a:solidFill>
              <a:latin typeface="Arial" pitchFamily="34" charset="0"/>
              <a:ea typeface="新細明體" pitchFamily="18" charset="-120"/>
            </a:endParaRPr>
          </a:p>
        </p:txBody>
      </p:sp>
      <p:sp>
        <p:nvSpPr>
          <p:cNvPr id="50179"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0180"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6" name="文字方塊 5"/>
          <p:cNvSpPr txBox="1">
            <a:spLocks noChangeArrowheads="1"/>
          </p:cNvSpPr>
          <p:nvPr/>
        </p:nvSpPr>
        <p:spPr bwMode="auto">
          <a:xfrm>
            <a:off x="5562600" y="914400"/>
            <a:ext cx="3505200" cy="4986338"/>
          </a:xfrm>
          <a:prstGeom prst="rect">
            <a:avLst/>
          </a:prstGeom>
          <a:noFill/>
          <a:ln w="9525">
            <a:noFill/>
            <a:miter lim="800000"/>
            <a:headEnd/>
            <a:tailEnd/>
          </a:ln>
        </p:spPr>
        <p:txBody>
          <a:bodyPr>
            <a:spAutoFit/>
          </a:bodyPr>
          <a:lstStyle/>
          <a:p>
            <a:r>
              <a:rPr lang="zh-TW" altLang="en-US">
                <a:solidFill>
                  <a:srgbClr val="990000"/>
                </a:solidFill>
                <a:latin typeface="Arial" pitchFamily="34" charset="0"/>
                <a:ea typeface="華康中黑體" pitchFamily="49" charset="-120"/>
              </a:rPr>
              <a:t>試簡單逐句分析：</a:t>
            </a:r>
            <a:endParaRPr lang="en-US" altLang="zh-TW">
              <a:solidFill>
                <a:srgbClr val="990000"/>
              </a:solidFill>
              <a:latin typeface="Arial" pitchFamily="34" charset="0"/>
              <a:ea typeface="華康中黑體" pitchFamily="49" charset="-120"/>
            </a:endParaRPr>
          </a:p>
          <a:p>
            <a:pPr>
              <a:spcBef>
                <a:spcPts val="600"/>
              </a:spcBef>
            </a:pPr>
            <a:r>
              <a:rPr lang="zh-TW" altLang="zh-TW" sz="2000">
                <a:latin typeface="Arial" pitchFamily="34" charset="0"/>
                <a:ea typeface="華康中黑體" pitchFamily="49" charset="-120"/>
              </a:rPr>
              <a:t>我</a:t>
            </a:r>
            <a:r>
              <a:rPr lang="en-US" altLang="zh-TW" sz="2000">
                <a:latin typeface="Arial" pitchFamily="34" charset="0"/>
                <a:ea typeface="華康中黑體" pitchFamily="49" charset="-120"/>
              </a:rPr>
              <a:t>…</a:t>
            </a:r>
            <a:r>
              <a:rPr lang="zh-TW" altLang="zh-TW" sz="2000">
                <a:latin typeface="Arial" pitchFamily="34" charset="0"/>
                <a:ea typeface="華康中黑體" pitchFamily="49" charset="-120"/>
              </a:rPr>
              <a:t>承認</a:t>
            </a:r>
            <a:r>
              <a:rPr lang="zh-TW" altLang="en-US" sz="2000">
                <a:solidFill>
                  <a:srgbClr val="C00000"/>
                </a:solidFill>
                <a:latin typeface="Arial" pitchFamily="34" charset="0"/>
                <a:ea typeface="華康中黑體" pitchFamily="49" charset="-120"/>
              </a:rPr>
              <a:t> </a:t>
            </a:r>
            <a:endParaRPr lang="en-US" altLang="zh-TW" sz="2000">
              <a:solidFill>
                <a:srgbClr val="C00000"/>
              </a:solidFill>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－個人為自己的罪認錯</a:t>
            </a:r>
            <a:endParaRPr lang="en-US" altLang="zh-TW" sz="2000">
              <a:solidFill>
                <a:srgbClr val="993300"/>
              </a:solidFill>
              <a:latin typeface="Arial" pitchFamily="34" charset="0"/>
              <a:ea typeface="華康中黑體" pitchFamily="49" charset="-120"/>
            </a:endParaRPr>
          </a:p>
          <a:p>
            <a:pPr>
              <a:spcBef>
                <a:spcPts val="600"/>
              </a:spcBef>
            </a:pPr>
            <a:r>
              <a:rPr lang="zh-TW" altLang="zh-TW" sz="2000">
                <a:latin typeface="Arial" pitchFamily="34" charset="0"/>
                <a:ea typeface="華康中黑體" pitchFamily="49" charset="-120"/>
              </a:rPr>
              <a:t>向全能的天主和各位兄弟姐妹</a:t>
            </a:r>
            <a:r>
              <a:rPr lang="zh-TW" altLang="en-US" sz="2000">
                <a:solidFill>
                  <a:srgbClr val="C00000"/>
                </a:solidFill>
                <a:latin typeface="Arial" pitchFamily="34" charset="0"/>
                <a:ea typeface="華康中黑體" pitchFamily="49" charset="-120"/>
              </a:rPr>
              <a:t> </a:t>
            </a:r>
            <a:endParaRPr lang="en-US" altLang="zh-TW" sz="2000">
              <a:solidFill>
                <a:srgbClr val="C00000"/>
              </a:solidFill>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－向天主認罪，也彼此認罪。這帶出罪帶來的禍害，是縱向，也是橫向的。</a:t>
            </a:r>
            <a:endParaRPr lang="en-US" altLang="zh-TW" sz="2000">
              <a:solidFill>
                <a:srgbClr val="993300"/>
              </a:solidFill>
              <a:latin typeface="Arial" pitchFamily="34" charset="0"/>
              <a:ea typeface="華康中黑體" pitchFamily="49" charset="-120"/>
            </a:endParaRPr>
          </a:p>
          <a:p>
            <a:pPr>
              <a:spcBef>
                <a:spcPts val="600"/>
              </a:spcBef>
            </a:pPr>
            <a:r>
              <a:rPr lang="zh-TW" altLang="zh-TW" sz="2000">
                <a:latin typeface="Arial" pitchFamily="34" charset="0"/>
                <a:ea typeface="華康中黑體" pitchFamily="49" charset="-120"/>
              </a:rPr>
              <a:t>我罪、我罪、我的重罪</a:t>
            </a:r>
            <a:endParaRPr lang="en-US" altLang="zh-TW" sz="2000">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－不委過於他人，個人負起犯罪的全責</a:t>
            </a:r>
            <a:endParaRPr lang="en-US" altLang="zh-TW" sz="2000">
              <a:solidFill>
                <a:srgbClr val="993300"/>
              </a:solidFill>
              <a:latin typeface="Arial" pitchFamily="34" charset="0"/>
              <a:ea typeface="華康中黑體" pitchFamily="49" charset="-120"/>
            </a:endParaRPr>
          </a:p>
          <a:p>
            <a:pPr>
              <a:spcBef>
                <a:spcPts val="600"/>
              </a:spcBef>
            </a:pPr>
            <a:r>
              <a:rPr lang="zh-TW" altLang="zh-TW" sz="2000">
                <a:latin typeface="Arial" pitchFamily="34" charset="0"/>
                <a:ea typeface="華康中黑體" pitchFamily="49" charset="-120"/>
              </a:rPr>
              <a:t>在思、言、行爲上的過失</a:t>
            </a:r>
            <a:endParaRPr lang="en-US" altLang="zh-TW" sz="2000">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－講出犯罪的方式：所犯的「過」，以及「應做未做」的「失」：未做好地鹽世光所應做的</a:t>
            </a:r>
            <a:r>
              <a:rPr lang="en-US" altLang="zh-TW">
                <a:solidFill>
                  <a:srgbClr val="993300"/>
                </a:solidFill>
                <a:latin typeface="Arial" pitchFamily="34" charset="0"/>
                <a:ea typeface="華康中黑體" pitchFamily="49" charset="-120"/>
              </a:rPr>
              <a:t>(</a:t>
            </a:r>
            <a:r>
              <a:rPr lang="zh-TW" altLang="en-US">
                <a:solidFill>
                  <a:srgbClr val="993300"/>
                </a:solidFill>
                <a:latin typeface="Arial" pitchFamily="34" charset="0"/>
                <a:ea typeface="華康中黑體" pitchFamily="49" charset="-120"/>
              </a:rPr>
              <a:t>參</a:t>
            </a:r>
            <a:r>
              <a:rPr lang="en-US" altLang="zh-TW">
                <a:solidFill>
                  <a:srgbClr val="993300"/>
                </a:solidFill>
                <a:latin typeface="Arial" pitchFamily="34" charset="0"/>
                <a:ea typeface="華康中黑體" pitchFamily="49" charset="-120"/>
              </a:rPr>
              <a:t>Adolf Adam)</a:t>
            </a:r>
            <a:endParaRPr lang="zh-TW" altLang="en-US">
              <a:solidFill>
                <a:srgbClr val="99330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48134">
                                            <p:txEl>
                                              <p:pRg st="0" end="0"/>
                                            </p:txEl>
                                          </p:spTgt>
                                        </p:tgtEl>
                                        <p:attrNameLst>
                                          <p:attrName>style.visibility</p:attrName>
                                        </p:attrNameLst>
                                      </p:cBhvr>
                                      <p:to>
                                        <p:strVal val="visible"/>
                                      </p:to>
                                    </p:set>
                                    <p:anim calcmode="lin" valueType="num">
                                      <p:cBhvr>
                                        <p:cTn id="7" dur="2000" fill="hold"/>
                                        <p:tgtEl>
                                          <p:spTgt spid="48134">
                                            <p:txEl>
                                              <p:pRg st="0" end="0"/>
                                            </p:txEl>
                                          </p:spTgt>
                                        </p:tgtEl>
                                        <p:attrNameLst>
                                          <p:attrName>ppt_w</p:attrName>
                                        </p:attrNameLst>
                                      </p:cBhvr>
                                      <p:tavLst>
                                        <p:tav tm="0">
                                          <p:val>
                                            <p:fltVal val="0"/>
                                          </p:val>
                                        </p:tav>
                                        <p:tav tm="100000">
                                          <p:val>
                                            <p:strVal val="#ppt_w"/>
                                          </p:val>
                                        </p:tav>
                                      </p:tavLst>
                                    </p:anim>
                                    <p:anim calcmode="lin" valueType="num">
                                      <p:cBhvr>
                                        <p:cTn id="8" dur="2000" fill="hold"/>
                                        <p:tgtEl>
                                          <p:spTgt spid="48134">
                                            <p:txEl>
                                              <p:pRg st="0" end="0"/>
                                            </p:txEl>
                                          </p:spTgt>
                                        </p:tgtEl>
                                        <p:attrNameLst>
                                          <p:attrName>ppt_h</p:attrName>
                                        </p:attrNameLst>
                                      </p:cBhvr>
                                      <p:tavLst>
                                        <p:tav tm="0">
                                          <p:val>
                                            <p:fltVal val="0"/>
                                          </p:val>
                                        </p:tav>
                                        <p:tav tm="100000">
                                          <p:val>
                                            <p:strVal val="#ppt_h"/>
                                          </p:val>
                                        </p:tav>
                                      </p:tavLst>
                                    </p:anim>
                                    <p:animEffect transition="in" filter="fade">
                                      <p:cBhvr>
                                        <p:cTn id="9" dur="2000"/>
                                        <p:tgtEl>
                                          <p:spTgt spid="48134">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2" presetClass="entr" presetSubtype="4" fill="hold" nodeType="clickEffect">
                                  <p:stCondLst>
                                    <p:cond delay="0"/>
                                  </p:stCondLst>
                                  <p:childTnLst>
                                    <p:set>
                                      <p:cBhvr>
                                        <p:cTn id="13" dur="1" fill="hold">
                                          <p:stCondLst>
                                            <p:cond delay="0"/>
                                          </p:stCondLst>
                                        </p:cTn>
                                        <p:tgtEl>
                                          <p:spTgt spid="48134">
                                            <p:txEl>
                                              <p:pRg st="1" end="1"/>
                                            </p:txEl>
                                          </p:spTgt>
                                        </p:tgtEl>
                                        <p:attrNameLst>
                                          <p:attrName>style.visibility</p:attrName>
                                        </p:attrNameLst>
                                      </p:cBhvr>
                                      <p:to>
                                        <p:strVal val="visible"/>
                                      </p:to>
                                    </p:set>
                                    <p:anim calcmode="lin" valueType="num">
                                      <p:cBhvr additive="base">
                                        <p:cTn id="14" dur="2000" fill="hold"/>
                                        <p:tgtEl>
                                          <p:spTgt spid="48134">
                                            <p:txEl>
                                              <p:pRg st="1" end="1"/>
                                            </p:txEl>
                                          </p:spTgt>
                                        </p:tgtEl>
                                        <p:attrNameLst>
                                          <p:attrName>ppt_x</p:attrName>
                                        </p:attrNameLst>
                                      </p:cBhvr>
                                      <p:tavLst>
                                        <p:tav tm="0">
                                          <p:val>
                                            <p:strVal val="#ppt_x"/>
                                          </p:val>
                                        </p:tav>
                                        <p:tav tm="100000">
                                          <p:val>
                                            <p:strVal val="#ppt_x"/>
                                          </p:val>
                                        </p:tav>
                                      </p:tavLst>
                                    </p:anim>
                                    <p:anim calcmode="lin" valueType="num">
                                      <p:cBhvr additive="base">
                                        <p:cTn id="15" dur="2000" fill="hold"/>
                                        <p:tgtEl>
                                          <p:spTgt spid="4813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nodeType="clickEffect">
                                  <p:stCondLst>
                                    <p:cond delay="0"/>
                                  </p:stCondLst>
                                  <p:childTnLst>
                                    <p:set>
                                      <p:cBhvr>
                                        <p:cTn id="19" dur="1" fill="hold">
                                          <p:stCondLst>
                                            <p:cond delay="0"/>
                                          </p:stCondLst>
                                        </p:cTn>
                                        <p:tgtEl>
                                          <p:spTgt spid="48134">
                                            <p:txEl>
                                              <p:pRg st="2" end="2"/>
                                            </p:txEl>
                                          </p:spTgt>
                                        </p:tgtEl>
                                        <p:attrNameLst>
                                          <p:attrName>style.visibility</p:attrName>
                                        </p:attrNameLst>
                                      </p:cBhvr>
                                      <p:to>
                                        <p:strVal val="visible"/>
                                      </p:to>
                                    </p:set>
                                    <p:anim calcmode="lin" valueType="num">
                                      <p:cBhvr additive="base">
                                        <p:cTn id="20" dur="2000" fill="hold"/>
                                        <p:tgtEl>
                                          <p:spTgt spid="48134">
                                            <p:txEl>
                                              <p:pRg st="2" end="2"/>
                                            </p:txEl>
                                          </p:spTgt>
                                        </p:tgtEl>
                                        <p:attrNameLst>
                                          <p:attrName>ppt_x</p:attrName>
                                        </p:attrNameLst>
                                      </p:cBhvr>
                                      <p:tavLst>
                                        <p:tav tm="0">
                                          <p:val>
                                            <p:strVal val="#ppt_x"/>
                                          </p:val>
                                        </p:tav>
                                        <p:tav tm="100000">
                                          <p:val>
                                            <p:strVal val="#ppt_x"/>
                                          </p:val>
                                        </p:tav>
                                      </p:tavLst>
                                    </p:anim>
                                    <p:anim calcmode="lin" valueType="num">
                                      <p:cBhvr additive="base">
                                        <p:cTn id="21" dur="2000" fill="hold"/>
                                        <p:tgtEl>
                                          <p:spTgt spid="48134">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4" fill="hold" nodeType="clickEffect">
                                  <p:stCondLst>
                                    <p:cond delay="0"/>
                                  </p:stCondLst>
                                  <p:childTnLst>
                                    <p:set>
                                      <p:cBhvr>
                                        <p:cTn id="25" dur="1" fill="hold">
                                          <p:stCondLst>
                                            <p:cond delay="0"/>
                                          </p:stCondLst>
                                        </p:cTn>
                                        <p:tgtEl>
                                          <p:spTgt spid="48134">
                                            <p:txEl>
                                              <p:pRg st="3" end="3"/>
                                            </p:txEl>
                                          </p:spTgt>
                                        </p:tgtEl>
                                        <p:attrNameLst>
                                          <p:attrName>style.visibility</p:attrName>
                                        </p:attrNameLst>
                                      </p:cBhvr>
                                      <p:to>
                                        <p:strVal val="visible"/>
                                      </p:to>
                                    </p:set>
                                    <p:anim calcmode="lin" valueType="num">
                                      <p:cBhvr additive="base">
                                        <p:cTn id="26" dur="2000" fill="hold"/>
                                        <p:tgtEl>
                                          <p:spTgt spid="48134">
                                            <p:txEl>
                                              <p:pRg st="3" end="3"/>
                                            </p:txEl>
                                          </p:spTgt>
                                        </p:tgtEl>
                                        <p:attrNameLst>
                                          <p:attrName>ppt_x</p:attrName>
                                        </p:attrNameLst>
                                      </p:cBhvr>
                                      <p:tavLst>
                                        <p:tav tm="0">
                                          <p:val>
                                            <p:strVal val="#ppt_x"/>
                                          </p:val>
                                        </p:tav>
                                        <p:tav tm="100000">
                                          <p:val>
                                            <p:strVal val="#ppt_x"/>
                                          </p:val>
                                        </p:tav>
                                      </p:tavLst>
                                    </p:anim>
                                    <p:anim calcmode="lin" valueType="num">
                                      <p:cBhvr additive="base">
                                        <p:cTn id="27" dur="2000" fill="hold"/>
                                        <p:tgtEl>
                                          <p:spTgt spid="48134">
                                            <p:txEl>
                                              <p:pRg st="3" end="3"/>
                                            </p:txEl>
                                          </p:spTgt>
                                        </p:tgtEl>
                                        <p:attrNameLst>
                                          <p:attrName>ppt_y</p:attrName>
                                        </p:attrNameLst>
                                      </p:cBhvr>
                                      <p:tavLst>
                                        <p:tav tm="0">
                                          <p:val>
                                            <p:strVal val="1+#ppt_h/2"/>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4" fill="hold" nodeType="clickEffect">
                                  <p:stCondLst>
                                    <p:cond delay="0"/>
                                  </p:stCondLst>
                                  <p:childTnLst>
                                    <p:set>
                                      <p:cBhvr>
                                        <p:cTn id="31" dur="1" fill="hold">
                                          <p:stCondLst>
                                            <p:cond delay="0"/>
                                          </p:stCondLst>
                                        </p:cTn>
                                        <p:tgtEl>
                                          <p:spTgt spid="48134">
                                            <p:txEl>
                                              <p:pRg st="4" end="4"/>
                                            </p:txEl>
                                          </p:spTgt>
                                        </p:tgtEl>
                                        <p:attrNameLst>
                                          <p:attrName>style.visibility</p:attrName>
                                        </p:attrNameLst>
                                      </p:cBhvr>
                                      <p:to>
                                        <p:strVal val="visible"/>
                                      </p:to>
                                    </p:set>
                                    <p:anim calcmode="lin" valueType="num">
                                      <p:cBhvr additive="base">
                                        <p:cTn id="32" dur="2000" fill="hold"/>
                                        <p:tgtEl>
                                          <p:spTgt spid="48134">
                                            <p:txEl>
                                              <p:pRg st="4" end="4"/>
                                            </p:txEl>
                                          </p:spTgt>
                                        </p:tgtEl>
                                        <p:attrNameLst>
                                          <p:attrName>ppt_x</p:attrName>
                                        </p:attrNameLst>
                                      </p:cBhvr>
                                      <p:tavLst>
                                        <p:tav tm="0">
                                          <p:val>
                                            <p:strVal val="#ppt_x"/>
                                          </p:val>
                                        </p:tav>
                                        <p:tav tm="100000">
                                          <p:val>
                                            <p:strVal val="#ppt_x"/>
                                          </p:val>
                                        </p:tav>
                                      </p:tavLst>
                                    </p:anim>
                                    <p:anim calcmode="lin" valueType="num">
                                      <p:cBhvr additive="base">
                                        <p:cTn id="33" dur="2000" fill="hold"/>
                                        <p:tgtEl>
                                          <p:spTgt spid="48134">
                                            <p:txEl>
                                              <p:pRg st="4" end="4"/>
                                            </p:txEl>
                                          </p:spTgt>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2000"/>
                            </p:stCondLst>
                            <p:childTnLst>
                              <p:par>
                                <p:cTn id="35" presetID="2" presetClass="entr" presetSubtype="2" fill="hold" grpId="0" nodeType="afterEffect">
                                  <p:stCondLst>
                                    <p:cond delay="0"/>
                                  </p:stCondLst>
                                  <p:childTnLst>
                                    <p:set>
                                      <p:cBhvr>
                                        <p:cTn id="36" dur="1" fill="hold">
                                          <p:stCondLst>
                                            <p:cond delay="0"/>
                                          </p:stCondLst>
                                        </p:cTn>
                                        <p:tgtEl>
                                          <p:spTgt spid="6"/>
                                        </p:tgtEl>
                                        <p:attrNameLst>
                                          <p:attrName>style.visibility</p:attrName>
                                        </p:attrNameLst>
                                      </p:cBhvr>
                                      <p:to>
                                        <p:strVal val="visible"/>
                                      </p:to>
                                    </p:set>
                                    <p:anim calcmode="lin" valueType="num">
                                      <p:cBhvr additive="base">
                                        <p:cTn id="37" dur="500" fill="hold"/>
                                        <p:tgtEl>
                                          <p:spTgt spid="6"/>
                                        </p:tgtEl>
                                        <p:attrNameLst>
                                          <p:attrName>ppt_x</p:attrName>
                                        </p:attrNameLst>
                                      </p:cBhvr>
                                      <p:tavLst>
                                        <p:tav tm="0">
                                          <p:val>
                                            <p:strVal val="1+#ppt_w/2"/>
                                          </p:val>
                                        </p:tav>
                                        <p:tav tm="100000">
                                          <p:val>
                                            <p:strVal val="#ppt_x"/>
                                          </p:val>
                                        </p:tav>
                                      </p:tavLst>
                                    </p:anim>
                                    <p:anim calcmode="lin" valueType="num">
                                      <p:cBhvr additive="base">
                                        <p:cTn id="38"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4" name="Rectangle 6"/>
          <p:cNvSpPr>
            <a:spLocks noChangeArrowheads="1"/>
          </p:cNvSpPr>
          <p:nvPr>
            <p:custDataLst>
              <p:tags r:id="rId2"/>
            </p:custDataLst>
          </p:nvPr>
        </p:nvSpPr>
        <p:spPr bwMode="auto">
          <a:xfrm>
            <a:off x="152400" y="855663"/>
            <a:ext cx="4876800" cy="3554412"/>
          </a:xfrm>
          <a:prstGeom prst="rect">
            <a:avLst/>
          </a:prstGeom>
          <a:noFill/>
          <a:ln w="9525">
            <a:noFill/>
            <a:miter lim="800000"/>
            <a:headEnd/>
            <a:tailEnd/>
          </a:ln>
        </p:spPr>
        <p:txBody>
          <a:bodyPr>
            <a:spAutoFit/>
          </a:bodyPr>
          <a:lstStyle/>
          <a:p>
            <a:pPr>
              <a:spcBef>
                <a:spcPct val="50000"/>
              </a:spcBef>
            </a:pPr>
            <a:endParaRPr lang="en-US" altLang="zh-TW">
              <a:solidFill>
                <a:srgbClr val="CC3300"/>
              </a:solidFill>
              <a:latin typeface="Arial" pitchFamily="34" charset="0"/>
              <a:ea typeface="新細明體" pitchFamily="18" charset="-120"/>
            </a:endParaRPr>
          </a:p>
          <a:p>
            <a:pPr>
              <a:spcBef>
                <a:spcPct val="50000"/>
              </a:spcBef>
            </a:pPr>
            <a:r>
              <a:rPr lang="en-US" altLang="zh-TW">
                <a:solidFill>
                  <a:srgbClr val="000000"/>
                </a:solidFill>
                <a:latin typeface="Arial" pitchFamily="34" charset="0"/>
                <a:ea typeface="新細明體" pitchFamily="18" charset="-120"/>
              </a:rPr>
              <a:t>And I ask Blessed Mary, ever-virgin, all the angels and the saints </a:t>
            </a:r>
            <a:r>
              <a:rPr lang="en-US" altLang="zh-TW">
                <a:solidFill>
                  <a:srgbClr val="FF0000"/>
                </a:solidFill>
                <a:latin typeface="Arial" pitchFamily="34" charset="0"/>
                <a:ea typeface="新細明體" pitchFamily="18" charset="-120"/>
              </a:rPr>
              <a:t>– Invitation of the Communion of Saints to intercede for us</a:t>
            </a:r>
          </a:p>
          <a:p>
            <a:pPr>
              <a:spcBef>
                <a:spcPct val="50000"/>
              </a:spcBef>
            </a:pPr>
            <a:r>
              <a:rPr lang="en-US" altLang="zh-TW">
                <a:solidFill>
                  <a:srgbClr val="000000"/>
                </a:solidFill>
                <a:latin typeface="Arial" pitchFamily="34" charset="0"/>
                <a:ea typeface="新細明體" pitchFamily="18" charset="-120"/>
              </a:rPr>
              <a:t>And you my brothers and sisters, to pray for me, to the Lord our God </a:t>
            </a:r>
            <a:r>
              <a:rPr lang="en-US" altLang="zh-TW">
                <a:solidFill>
                  <a:srgbClr val="FF0000"/>
                </a:solidFill>
                <a:latin typeface="Arial" pitchFamily="34" charset="0"/>
                <a:ea typeface="新細明體" pitchFamily="18" charset="-120"/>
              </a:rPr>
              <a:t>– Once again those present are very specially invited to pray for one another.</a:t>
            </a:r>
          </a:p>
          <a:p>
            <a:pPr>
              <a:spcBef>
                <a:spcPct val="50000"/>
              </a:spcBef>
            </a:pPr>
            <a:r>
              <a:rPr lang="en-US" altLang="zh-TW">
                <a:solidFill>
                  <a:srgbClr val="0000FF"/>
                </a:solidFill>
                <a:latin typeface="Arial" pitchFamily="34" charset="0"/>
                <a:ea typeface="新細明體" pitchFamily="18" charset="-120"/>
              </a:rPr>
              <a:t>This prayer contains, therefore, a number of important theological concepts, and the community consciousness is quite prominent.</a:t>
            </a:r>
          </a:p>
        </p:txBody>
      </p:sp>
      <p:sp>
        <p:nvSpPr>
          <p:cNvPr id="5" name="文字方塊 4"/>
          <p:cNvSpPr txBox="1">
            <a:spLocks noChangeArrowheads="1"/>
          </p:cNvSpPr>
          <p:nvPr/>
        </p:nvSpPr>
        <p:spPr bwMode="auto">
          <a:xfrm>
            <a:off x="4953000" y="1250950"/>
            <a:ext cx="3962400" cy="3016250"/>
          </a:xfrm>
          <a:prstGeom prst="rect">
            <a:avLst/>
          </a:prstGeom>
          <a:noFill/>
          <a:ln w="9525">
            <a:noFill/>
            <a:miter lim="800000"/>
            <a:headEnd/>
            <a:tailEnd/>
          </a:ln>
        </p:spPr>
        <p:txBody>
          <a:bodyPr>
            <a:spAutoFit/>
          </a:bodyPr>
          <a:lstStyle/>
          <a:p>
            <a:r>
              <a:rPr lang="zh-TW" altLang="en-US" sz="2000">
                <a:latin typeface="Arial" pitchFamily="34" charset="0"/>
                <a:ea typeface="華康中黑體" pitchFamily="49" charset="-120"/>
              </a:rPr>
              <a:t>為</a:t>
            </a:r>
            <a:r>
              <a:rPr lang="zh-TW" altLang="zh-TW" sz="2000">
                <a:latin typeface="Arial" pitchFamily="34" charset="0"/>
                <a:ea typeface="華康中黑體" pitchFamily="49" charset="-120"/>
              </a:rPr>
              <a:t>此，懇請終身童貞聖母瑪利亞、天使、聖人，</a:t>
            </a:r>
            <a:endParaRPr lang="en-US" altLang="zh-TW" sz="2000">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邀請聖人為我們轉求。</a:t>
            </a:r>
            <a:endParaRPr lang="en-US" altLang="zh-TW" sz="2000">
              <a:solidFill>
                <a:srgbClr val="993300"/>
              </a:solidFill>
              <a:latin typeface="Arial" pitchFamily="34" charset="0"/>
              <a:ea typeface="華康中黑體" pitchFamily="49" charset="-120"/>
            </a:endParaRPr>
          </a:p>
          <a:p>
            <a:pPr>
              <a:spcBef>
                <a:spcPts val="600"/>
              </a:spcBef>
            </a:pPr>
            <a:r>
              <a:rPr lang="zh-TW" altLang="zh-TW" sz="2000">
                <a:latin typeface="Arial" pitchFamily="34" charset="0"/>
                <a:ea typeface="華康中黑體" pitchFamily="49" charset="-120"/>
              </a:rPr>
              <a:t>和你們各位兄弟姐妹，爲我祈求上主、我們的天主。</a:t>
            </a:r>
            <a:endParaRPr lang="en-US" altLang="zh-TW" sz="2000">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再次，特別邀請所有在場的人彼此代禱。</a:t>
            </a:r>
            <a:endParaRPr lang="en-US" altLang="zh-TW" sz="2000">
              <a:solidFill>
                <a:srgbClr val="993300"/>
              </a:solidFill>
              <a:latin typeface="Arial" pitchFamily="34" charset="0"/>
              <a:ea typeface="華康中黑體" pitchFamily="49" charset="-120"/>
            </a:endParaRPr>
          </a:p>
          <a:p>
            <a:pPr>
              <a:spcBef>
                <a:spcPts val="600"/>
              </a:spcBef>
            </a:pPr>
            <a:r>
              <a:rPr lang="zh-TW" altLang="en-US" sz="2000">
                <a:solidFill>
                  <a:srgbClr val="0000FF"/>
                </a:solidFill>
                <a:latin typeface="Arial" pitchFamily="34" charset="0"/>
                <a:ea typeface="華康中黑體" pitchFamily="49" charset="-120"/>
              </a:rPr>
              <a:t>所以，這禱文包含眾多重要的神學意思，而且團體意識相當明顯。</a:t>
            </a:r>
          </a:p>
        </p:txBody>
      </p:sp>
      <p:sp>
        <p:nvSpPr>
          <p:cNvPr id="51204"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1205"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48134">
                                            <p:txEl>
                                              <p:pRg st="1" end="1"/>
                                            </p:txEl>
                                          </p:spTgt>
                                        </p:tgtEl>
                                        <p:attrNameLst>
                                          <p:attrName>style.visibility</p:attrName>
                                        </p:attrNameLst>
                                      </p:cBhvr>
                                      <p:to>
                                        <p:strVal val="visible"/>
                                      </p:to>
                                    </p:set>
                                    <p:anim calcmode="lin" valueType="num">
                                      <p:cBhvr additive="base">
                                        <p:cTn id="7" dur="2000" fill="hold"/>
                                        <p:tgtEl>
                                          <p:spTgt spid="48134">
                                            <p:txEl>
                                              <p:pRg st="1" end="1"/>
                                            </p:txEl>
                                          </p:spTgt>
                                        </p:tgtEl>
                                        <p:attrNameLst>
                                          <p:attrName>ppt_x</p:attrName>
                                        </p:attrNameLst>
                                      </p:cBhvr>
                                      <p:tavLst>
                                        <p:tav tm="0">
                                          <p:val>
                                            <p:strVal val="#ppt_x"/>
                                          </p:val>
                                        </p:tav>
                                        <p:tav tm="100000">
                                          <p:val>
                                            <p:strVal val="#ppt_x"/>
                                          </p:val>
                                        </p:tav>
                                      </p:tavLst>
                                    </p:anim>
                                    <p:anim calcmode="lin" valueType="num">
                                      <p:cBhvr additive="base">
                                        <p:cTn id="8" dur="2000" fill="hold"/>
                                        <p:tgtEl>
                                          <p:spTgt spid="48134">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48134">
                                            <p:txEl>
                                              <p:pRg st="2" end="2"/>
                                            </p:txEl>
                                          </p:spTgt>
                                        </p:tgtEl>
                                        <p:attrNameLst>
                                          <p:attrName>style.visibility</p:attrName>
                                        </p:attrNameLst>
                                      </p:cBhvr>
                                      <p:to>
                                        <p:strVal val="visible"/>
                                      </p:to>
                                    </p:set>
                                    <p:anim calcmode="lin" valueType="num">
                                      <p:cBhvr additive="base">
                                        <p:cTn id="11" dur="5000" fill="hold"/>
                                        <p:tgtEl>
                                          <p:spTgt spid="48134">
                                            <p:txEl>
                                              <p:pRg st="2" end="2"/>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48134">
                                            <p:txEl>
                                              <p:pRg st="2" end="2"/>
                                            </p:txEl>
                                          </p:spTgt>
                                        </p:tgtEl>
                                        <p:attrNameLst>
                                          <p:attrName>ppt_y</p:attrName>
                                        </p:attrNameLst>
                                      </p:cBhvr>
                                      <p:tavLst>
                                        <p:tav tm="0">
                                          <p:val>
                                            <p:strVal val="1+#ppt_h/2"/>
                                          </p:val>
                                        </p:tav>
                                        <p:tav tm="100000">
                                          <p:val>
                                            <p:strVal val="#ppt_y"/>
                                          </p:val>
                                        </p:tav>
                                      </p:tavLst>
                                    </p:anim>
                                  </p:childTnLst>
                                </p:cTn>
                              </p:par>
                            </p:childTnLst>
                          </p:cTn>
                        </p:par>
                        <p:par>
                          <p:cTn id="13" fill="hold" nodeType="afterGroup">
                            <p:stCondLst>
                              <p:cond delay="5000"/>
                            </p:stCondLst>
                            <p:childTnLst>
                              <p:par>
                                <p:cTn id="14" presetID="2" presetClass="entr" presetSubtype="4" fill="hold" nodeType="afterEffect">
                                  <p:stCondLst>
                                    <p:cond delay="0"/>
                                  </p:stCondLst>
                                  <p:childTnLst>
                                    <p:set>
                                      <p:cBhvr>
                                        <p:cTn id="15" dur="1" fill="hold">
                                          <p:stCondLst>
                                            <p:cond delay="0"/>
                                          </p:stCondLst>
                                        </p:cTn>
                                        <p:tgtEl>
                                          <p:spTgt spid="48134">
                                            <p:txEl>
                                              <p:pRg st="3" end="3"/>
                                            </p:txEl>
                                          </p:spTgt>
                                        </p:tgtEl>
                                        <p:attrNameLst>
                                          <p:attrName>style.visibility</p:attrName>
                                        </p:attrNameLst>
                                      </p:cBhvr>
                                      <p:to>
                                        <p:strVal val="visible"/>
                                      </p:to>
                                    </p:set>
                                    <p:anim calcmode="lin" valueType="num">
                                      <p:cBhvr additive="base">
                                        <p:cTn id="16" dur="5000" fill="hold"/>
                                        <p:tgtEl>
                                          <p:spTgt spid="48134">
                                            <p:txEl>
                                              <p:pRg st="3" end="3"/>
                                            </p:txEl>
                                          </p:spTgt>
                                        </p:tgtEl>
                                        <p:attrNameLst>
                                          <p:attrName>ppt_x</p:attrName>
                                        </p:attrNameLst>
                                      </p:cBhvr>
                                      <p:tavLst>
                                        <p:tav tm="0">
                                          <p:val>
                                            <p:strVal val="#ppt_x"/>
                                          </p:val>
                                        </p:tav>
                                        <p:tav tm="100000">
                                          <p:val>
                                            <p:strVal val="#ppt_x"/>
                                          </p:val>
                                        </p:tav>
                                      </p:tavLst>
                                    </p:anim>
                                    <p:anim calcmode="lin" valueType="num">
                                      <p:cBhvr additive="base">
                                        <p:cTn id="17" dur="5000" fill="hold"/>
                                        <p:tgtEl>
                                          <p:spTgt spid="48134">
                                            <p:txEl>
                                              <p:pRg st="3" end="3"/>
                                            </p:txEl>
                                          </p:spTgt>
                                        </p:tgtEl>
                                        <p:attrNameLst>
                                          <p:attrName>ppt_y</p:attrName>
                                        </p:attrNameLst>
                                      </p:cBhvr>
                                      <p:tavLst>
                                        <p:tav tm="0">
                                          <p:val>
                                            <p:strVal val="1+#ppt_h/2"/>
                                          </p:val>
                                        </p:tav>
                                        <p:tav tm="100000">
                                          <p:val>
                                            <p:strVal val="#ppt_y"/>
                                          </p:val>
                                        </p:tav>
                                      </p:tavLst>
                                    </p:anim>
                                  </p:childTnLst>
                                </p:cTn>
                              </p:par>
                            </p:childTnLst>
                          </p:cTn>
                        </p:par>
                        <p:par>
                          <p:cTn id="18" fill="hold" nodeType="afterGroup">
                            <p:stCondLst>
                              <p:cond delay="10000"/>
                            </p:stCondLst>
                            <p:childTnLst>
                              <p:par>
                                <p:cTn id="19" presetID="2" presetClass="entr" presetSubtype="2" fill="hold" grpId="0" nodeType="after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additive="base">
                                        <p:cTn id="21" dur="500" fill="hold"/>
                                        <p:tgtEl>
                                          <p:spTgt spid="5"/>
                                        </p:tgtEl>
                                        <p:attrNameLst>
                                          <p:attrName>ppt_x</p:attrName>
                                        </p:attrNameLst>
                                      </p:cBhvr>
                                      <p:tavLst>
                                        <p:tav tm="0">
                                          <p:val>
                                            <p:strVal val="1+#ppt_w/2"/>
                                          </p:val>
                                        </p:tav>
                                        <p:tav tm="100000">
                                          <p:val>
                                            <p:strVal val="#ppt_x"/>
                                          </p:val>
                                        </p:tav>
                                      </p:tavLst>
                                    </p:anim>
                                    <p:anim calcmode="lin" valueType="num">
                                      <p:cBhvr additive="base">
                                        <p:cTn id="22" dur="500" fill="hold"/>
                                        <p:tgtEl>
                                          <p:spTgt spid="5"/>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8" name="Rectangle 6"/>
          <p:cNvSpPr>
            <a:spLocks noChangeArrowheads="1"/>
          </p:cNvSpPr>
          <p:nvPr>
            <p:custDataLst>
              <p:tags r:id="rId2"/>
            </p:custDataLst>
          </p:nvPr>
        </p:nvSpPr>
        <p:spPr bwMode="auto">
          <a:xfrm>
            <a:off x="152400" y="1066800"/>
            <a:ext cx="4114800" cy="5908675"/>
          </a:xfrm>
          <a:prstGeom prst="rect">
            <a:avLst/>
          </a:prstGeom>
          <a:noFill/>
          <a:ln w="9525">
            <a:noFill/>
            <a:miter lim="800000"/>
            <a:headEnd/>
            <a:tailEnd/>
          </a:ln>
          <a:effectLst/>
        </p:spPr>
        <p:txBody>
          <a:bodyPr>
            <a:spAutoFit/>
          </a:bodyPr>
          <a:lstStyle/>
          <a:p>
            <a:pPr>
              <a:spcBef>
                <a:spcPct val="50000"/>
              </a:spcBef>
              <a:defRPr/>
            </a:pPr>
            <a:r>
              <a:rPr lang="en-US" altLang="zh-TW" sz="2000">
                <a:solidFill>
                  <a:srgbClr val="CC3300"/>
                </a:solidFill>
                <a:effectLst>
                  <a:outerShdw blurRad="38100" dist="38100" dir="2700000" algn="tl">
                    <a:srgbClr val="C0C0C0"/>
                  </a:outerShdw>
                </a:effectLst>
                <a:latin typeface="Arial" pitchFamily="34" charset="0"/>
                <a:ea typeface="新細明體" pitchFamily="18" charset="-120"/>
              </a:rPr>
              <a:t>(2) Christological  Litanies</a:t>
            </a:r>
          </a:p>
          <a:p>
            <a:pPr>
              <a:spcBef>
                <a:spcPct val="50000"/>
              </a:spcBef>
              <a:defRPr/>
            </a:pPr>
            <a:r>
              <a:rPr lang="en-US" altLang="zh-TW" sz="1900">
                <a:solidFill>
                  <a:srgbClr val="CC3300"/>
                </a:solidFill>
                <a:latin typeface="Arial" pitchFamily="34" charset="0"/>
                <a:ea typeface="新細明體" pitchFamily="18" charset="-120"/>
              </a:rPr>
              <a:t>These could be simply the ‘Lord, have mercy’ ‘Christ, have mercy’ lines or the longer versions such as ‘You were sent to heal the contrite, Lord, have mercy’ ‘You came to call sinners, Christ have mercy’ ‘You plead for us at the right hand of the Father, Lord, have mercy’ </a:t>
            </a:r>
          </a:p>
          <a:p>
            <a:pPr>
              <a:spcBef>
                <a:spcPct val="50000"/>
              </a:spcBef>
              <a:defRPr/>
            </a:pPr>
            <a:r>
              <a:rPr lang="en-US" altLang="zh-TW" sz="1900">
                <a:solidFill>
                  <a:srgbClr val="CC3300"/>
                </a:solidFill>
                <a:latin typeface="Arial" pitchFamily="34" charset="0"/>
                <a:ea typeface="新細明體" pitchFamily="18" charset="-120"/>
              </a:rPr>
              <a:t>Whether in the shorter version or the longer one the emphasis is crystal clear. They derive inspiration from the scriptures and are eloquent about the reconciling power of the Paschal Mystery of Jesus Christ. They are totally Christo-centric.</a:t>
            </a:r>
          </a:p>
          <a:p>
            <a:pPr>
              <a:spcBef>
                <a:spcPct val="50000"/>
              </a:spcBef>
              <a:defRPr/>
            </a:pPr>
            <a:endParaRPr lang="en-US" altLang="zh-TW">
              <a:solidFill>
                <a:srgbClr val="CC3300"/>
              </a:solidFill>
              <a:latin typeface="Arial" pitchFamily="34" charset="0"/>
              <a:ea typeface="新細明體" pitchFamily="18" charset="-120"/>
            </a:endParaRPr>
          </a:p>
          <a:p>
            <a:pPr>
              <a:spcBef>
                <a:spcPct val="50000"/>
              </a:spcBef>
              <a:defRPr/>
            </a:pPr>
            <a:endParaRPr lang="en-US" altLang="zh-TW">
              <a:solidFill>
                <a:srgbClr val="0000FF"/>
              </a:solidFill>
              <a:latin typeface="Arial" pitchFamily="34" charset="0"/>
              <a:ea typeface="新細明體" pitchFamily="18" charset="-120"/>
            </a:endParaRPr>
          </a:p>
        </p:txBody>
      </p:sp>
      <p:pic>
        <p:nvPicPr>
          <p:cNvPr id="4" name="Picture 3" descr="repentance.bmp"/>
          <p:cNvPicPr>
            <a:picLocks noChangeAspect="1"/>
          </p:cNvPicPr>
          <p:nvPr>
            <p:custDataLst>
              <p:tags r:id="rId3"/>
            </p:custDataLst>
          </p:nvPr>
        </p:nvPicPr>
        <p:blipFill>
          <a:blip r:embed="rId7" cstate="email"/>
          <a:stretch>
            <a:fillRect/>
          </a:stretch>
        </p:blipFill>
        <p:spPr>
          <a:xfrm>
            <a:off x="6400800" y="4419600"/>
            <a:ext cx="2209800" cy="22021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 name="文字方塊 4"/>
          <p:cNvSpPr txBox="1">
            <a:spLocks noChangeArrowheads="1"/>
          </p:cNvSpPr>
          <p:nvPr/>
        </p:nvSpPr>
        <p:spPr bwMode="auto">
          <a:xfrm>
            <a:off x="4191000" y="838200"/>
            <a:ext cx="4953000" cy="3770313"/>
          </a:xfrm>
          <a:prstGeom prst="rect">
            <a:avLst/>
          </a:prstGeom>
          <a:noFill/>
          <a:ln w="9525">
            <a:noFill/>
            <a:miter lim="800000"/>
            <a:headEnd/>
            <a:tailEnd/>
          </a:ln>
        </p:spPr>
        <p:txBody>
          <a:bodyPr>
            <a:spAutoFit/>
          </a:bodyPr>
          <a:lstStyle/>
          <a:p>
            <a:r>
              <a:rPr lang="en-US" altLang="zh-TW" sz="2000">
                <a:solidFill>
                  <a:srgbClr val="993300"/>
                </a:solidFill>
                <a:latin typeface="Arial" pitchFamily="34" charset="0"/>
                <a:ea typeface="華康中黑體" pitchFamily="49" charset="-120"/>
              </a:rPr>
              <a:t>2.</a:t>
            </a:r>
            <a:r>
              <a:rPr lang="zh-TW" altLang="en-US" sz="2000">
                <a:solidFill>
                  <a:srgbClr val="993300"/>
                </a:solidFill>
                <a:latin typeface="Arial" pitchFamily="34" charset="0"/>
                <a:ea typeface="華康中黑體" pitchFamily="49" charset="-120"/>
              </a:rPr>
              <a:t> 向基督呼救的禱文</a:t>
            </a:r>
            <a:endParaRPr lang="en-US" altLang="zh-TW" sz="2000">
              <a:solidFill>
                <a:srgbClr val="993300"/>
              </a:solidFill>
              <a:latin typeface="Arial" pitchFamily="34" charset="0"/>
              <a:ea typeface="華康中黑體" pitchFamily="49" charset="-120"/>
            </a:endParaRPr>
          </a:p>
          <a:p>
            <a:r>
              <a:rPr lang="zh-TW" altLang="zh-TW" sz="1700">
                <a:solidFill>
                  <a:srgbClr val="7030A0"/>
                </a:solidFill>
                <a:latin typeface="Arial" pitchFamily="34" charset="0"/>
                <a:ea typeface="華康中黑體" pitchFamily="49" charset="-120"/>
              </a:rPr>
              <a:t>上主，求你垂憐。</a:t>
            </a:r>
          </a:p>
          <a:p>
            <a:r>
              <a:rPr lang="zh-TW" altLang="zh-TW" sz="1700">
                <a:solidFill>
                  <a:srgbClr val="7030A0"/>
                </a:solidFill>
                <a:latin typeface="Arial" pitchFamily="34" charset="0"/>
                <a:ea typeface="華康中黑體" pitchFamily="49" charset="-120"/>
              </a:rPr>
              <a:t>基督，求你垂憐。</a:t>
            </a:r>
          </a:p>
          <a:p>
            <a:r>
              <a:rPr lang="zh-TW" altLang="zh-TW" sz="1700">
                <a:solidFill>
                  <a:srgbClr val="7030A0"/>
                </a:solidFill>
                <a:latin typeface="Arial" pitchFamily="34" charset="0"/>
                <a:ea typeface="華康中黑體" pitchFamily="49" charset="-120"/>
              </a:rPr>
              <a:t>上主，求你垂憐。</a:t>
            </a:r>
            <a:endParaRPr lang="en-US" altLang="zh-TW" sz="1700">
              <a:solidFill>
                <a:srgbClr val="7030A0"/>
              </a:solidFill>
              <a:latin typeface="Arial" pitchFamily="34" charset="0"/>
              <a:ea typeface="華康中黑體" pitchFamily="49" charset="-120"/>
            </a:endParaRPr>
          </a:p>
          <a:p>
            <a:r>
              <a:rPr lang="zh-TW" altLang="en-US" sz="1700">
                <a:solidFill>
                  <a:srgbClr val="993300"/>
                </a:solidFill>
                <a:latin typeface="Arial" pitchFamily="34" charset="0"/>
                <a:ea typeface="華康中黑體" pitchFamily="49" charset="-120"/>
              </a:rPr>
              <a:t>或　</a:t>
            </a:r>
            <a:r>
              <a:rPr lang="zh-TW" altLang="zh-TW" sz="1700">
                <a:solidFill>
                  <a:srgbClr val="7030A0"/>
                </a:solidFill>
                <a:latin typeface="Arial" pitchFamily="34" charset="0"/>
                <a:ea typeface="華康中黑體" pitchFamily="49" charset="-120"/>
              </a:rPr>
              <a:t>上主，求你垂憐。</a:t>
            </a:r>
          </a:p>
          <a:p>
            <a:r>
              <a:rPr lang="zh-TW" altLang="zh-TW" sz="1700">
                <a:solidFill>
                  <a:srgbClr val="7030A0"/>
                </a:solidFill>
                <a:latin typeface="Arial" pitchFamily="34" charset="0"/>
                <a:ea typeface="華康中黑體" pitchFamily="49" charset="-120"/>
              </a:rPr>
              <a:t>因爲我們得罪了你。</a:t>
            </a:r>
          </a:p>
          <a:p>
            <a:r>
              <a:rPr lang="zh-TW" altLang="zh-TW" sz="1700">
                <a:solidFill>
                  <a:srgbClr val="7030A0"/>
                </a:solidFill>
                <a:latin typeface="Arial" pitchFamily="34" charset="0"/>
                <a:ea typeface="華康中黑體" pitchFamily="49" charset="-120"/>
              </a:rPr>
              <a:t>上主，求你大發慈悲。</a:t>
            </a:r>
          </a:p>
          <a:p>
            <a:r>
              <a:rPr lang="zh-TW" altLang="zh-TW" sz="1700">
                <a:solidFill>
                  <a:srgbClr val="7030A0"/>
                </a:solidFill>
                <a:latin typeface="Arial" pitchFamily="34" charset="0"/>
                <a:ea typeface="華康中黑體" pitchFamily="49" charset="-120"/>
              </a:rPr>
              <a:t>賜給我們救恩。</a:t>
            </a:r>
          </a:p>
          <a:p>
            <a:r>
              <a:rPr lang="zh-TW" altLang="en-US" sz="1700">
                <a:solidFill>
                  <a:srgbClr val="993300"/>
                </a:solidFill>
                <a:latin typeface="Arial" pitchFamily="34" charset="0"/>
                <a:ea typeface="華康中黑體" pitchFamily="49" charset="-120"/>
              </a:rPr>
              <a:t>或   </a:t>
            </a:r>
            <a:r>
              <a:rPr lang="zh-TW" altLang="en-US" sz="1700">
                <a:solidFill>
                  <a:srgbClr val="7030A0"/>
                </a:solidFill>
                <a:latin typeface="Arial" pitchFamily="34" charset="0"/>
                <a:ea typeface="華康中黑體" pitchFamily="49" charset="-120"/>
              </a:rPr>
              <a:t>基督，你奉命來拯救懺悔的人，求你垂憐</a:t>
            </a:r>
            <a:r>
              <a:rPr lang="zh-TW" altLang="zh-TW" sz="1700">
                <a:solidFill>
                  <a:srgbClr val="7030A0"/>
                </a:solidFill>
                <a:latin typeface="Arial" pitchFamily="34" charset="0"/>
                <a:ea typeface="華康中黑體" pitchFamily="49" charset="-120"/>
              </a:rPr>
              <a:t>。</a:t>
            </a:r>
            <a:endParaRPr lang="en-US" altLang="zh-TW" sz="1700">
              <a:solidFill>
                <a:srgbClr val="7030A0"/>
              </a:solidFill>
              <a:latin typeface="Arial" pitchFamily="34" charset="0"/>
              <a:ea typeface="華康中黑體" pitchFamily="49" charset="-120"/>
            </a:endParaRPr>
          </a:p>
          <a:p>
            <a:r>
              <a:rPr lang="zh-TW" altLang="zh-TW" sz="1700">
                <a:solidFill>
                  <a:srgbClr val="7030A0"/>
                </a:solidFill>
                <a:latin typeface="Arial" pitchFamily="34" charset="0"/>
                <a:ea typeface="華康中黑體" pitchFamily="49" charset="-120"/>
              </a:rPr>
              <a:t>上主，求你垂憐。</a:t>
            </a:r>
          </a:p>
          <a:p>
            <a:r>
              <a:rPr lang="zh-TW" altLang="zh-TW" sz="1700">
                <a:solidFill>
                  <a:srgbClr val="7030A0"/>
                </a:solidFill>
                <a:latin typeface="Arial" pitchFamily="34" charset="0"/>
                <a:ea typeface="華康中黑體" pitchFamily="49" charset="-120"/>
              </a:rPr>
              <a:t>基督，你來召喚罪人：求你垂憐。</a:t>
            </a:r>
          </a:p>
          <a:p>
            <a:r>
              <a:rPr lang="zh-TW" altLang="zh-TW" sz="1700">
                <a:solidFill>
                  <a:srgbClr val="7030A0"/>
                </a:solidFill>
                <a:latin typeface="Arial" pitchFamily="34" charset="0"/>
                <a:ea typeface="華康中黑體" pitchFamily="49" charset="-120"/>
              </a:rPr>
              <a:t>基督，求你垂憐。</a:t>
            </a:r>
          </a:p>
          <a:p>
            <a:r>
              <a:rPr lang="zh-TW" altLang="zh-TW" sz="1700">
                <a:solidFill>
                  <a:srgbClr val="7030A0"/>
                </a:solidFill>
                <a:latin typeface="Arial" pitchFamily="34" charset="0"/>
                <a:ea typeface="華康中黑體" pitchFamily="49" charset="-120"/>
              </a:rPr>
              <a:t>上主，你在天父面前，爲我們轉求：求你垂憐。</a:t>
            </a:r>
          </a:p>
          <a:p>
            <a:r>
              <a:rPr lang="zh-TW" altLang="zh-TW" sz="1700">
                <a:solidFill>
                  <a:srgbClr val="7030A0"/>
                </a:solidFill>
                <a:latin typeface="Arial" pitchFamily="34" charset="0"/>
                <a:ea typeface="華康中黑體" pitchFamily="49" charset="-120"/>
              </a:rPr>
              <a:t>上主，求你垂憐。</a:t>
            </a:r>
            <a:endParaRPr lang="en-US" altLang="zh-TW" sz="1700">
              <a:solidFill>
                <a:srgbClr val="7030A0"/>
              </a:solidFill>
              <a:latin typeface="Arial" pitchFamily="34" charset="0"/>
              <a:ea typeface="華康中黑體" pitchFamily="49" charset="-120"/>
            </a:endParaRPr>
          </a:p>
        </p:txBody>
      </p:sp>
      <p:sp>
        <p:nvSpPr>
          <p:cNvPr id="52229" name="Rectangle 9"/>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2230"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8" name="文字方塊 7"/>
          <p:cNvSpPr txBox="1">
            <a:spLocks noChangeArrowheads="1"/>
          </p:cNvSpPr>
          <p:nvPr/>
        </p:nvSpPr>
        <p:spPr bwMode="auto">
          <a:xfrm>
            <a:off x="3886200" y="4572000"/>
            <a:ext cx="2667000" cy="1631950"/>
          </a:xfrm>
          <a:prstGeom prst="rect">
            <a:avLst/>
          </a:prstGeom>
          <a:noFill/>
          <a:ln w="9525">
            <a:noFill/>
            <a:miter lim="800000"/>
            <a:headEnd/>
            <a:tailEnd/>
          </a:ln>
        </p:spPr>
        <p:txBody>
          <a:bodyPr>
            <a:spAutoFit/>
          </a:bodyPr>
          <a:lstStyle/>
          <a:p>
            <a:r>
              <a:rPr lang="zh-TW" altLang="en-US" sz="2000">
                <a:solidFill>
                  <a:srgbClr val="993300"/>
                </a:solidFill>
                <a:latin typeface="Arial" pitchFamily="34" charset="0"/>
                <a:ea typeface="華康中黑體" pitchFamily="49" charset="-120"/>
              </a:rPr>
              <a:t>無論長式短式，重點都清晰：以基督為中心；由聖經取材，表達耶穌基督逾越奧蹟的修和力量。</a:t>
            </a:r>
            <a:endParaRPr lang="zh-TW" altLang="en-US" sz="2000">
              <a:latin typeface="Arial"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49158">
                                            <p:txEl>
                                              <p:pRg st="0" end="0"/>
                                            </p:txEl>
                                          </p:spTgt>
                                        </p:tgtEl>
                                        <p:attrNameLst>
                                          <p:attrName>style.visibility</p:attrName>
                                        </p:attrNameLst>
                                      </p:cBhvr>
                                      <p:to>
                                        <p:strVal val="visible"/>
                                      </p:to>
                                    </p:set>
                                    <p:anim calcmode="lin" valueType="num">
                                      <p:cBhvr additive="base">
                                        <p:cTn id="7" dur="5000" fill="hold"/>
                                        <p:tgtEl>
                                          <p:spTgt spid="49158">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9158">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2" presetClass="entr" presetSubtype="4" fill="hold" nodeType="afterEffect">
                                  <p:stCondLst>
                                    <p:cond delay="0"/>
                                  </p:stCondLst>
                                  <p:childTnLst>
                                    <p:set>
                                      <p:cBhvr>
                                        <p:cTn id="11" dur="1" fill="hold">
                                          <p:stCondLst>
                                            <p:cond delay="0"/>
                                          </p:stCondLst>
                                        </p:cTn>
                                        <p:tgtEl>
                                          <p:spTgt spid="49158">
                                            <p:txEl>
                                              <p:pRg st="1" end="1"/>
                                            </p:txEl>
                                          </p:spTgt>
                                        </p:tgtEl>
                                        <p:attrNameLst>
                                          <p:attrName>style.visibility</p:attrName>
                                        </p:attrNameLst>
                                      </p:cBhvr>
                                      <p:to>
                                        <p:strVal val="visible"/>
                                      </p:to>
                                    </p:set>
                                    <p:anim calcmode="lin" valueType="num">
                                      <p:cBhvr additive="base">
                                        <p:cTn id="12" dur="5000" fill="hold"/>
                                        <p:tgtEl>
                                          <p:spTgt spid="49158">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49158">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2" presetClass="entr" presetSubtype="4" fill="hold" nodeType="afterEffect">
                                  <p:stCondLst>
                                    <p:cond delay="0"/>
                                  </p:stCondLst>
                                  <p:childTnLst>
                                    <p:set>
                                      <p:cBhvr>
                                        <p:cTn id="16" dur="1" fill="hold">
                                          <p:stCondLst>
                                            <p:cond delay="0"/>
                                          </p:stCondLst>
                                        </p:cTn>
                                        <p:tgtEl>
                                          <p:spTgt spid="49158">
                                            <p:txEl>
                                              <p:pRg st="2" end="2"/>
                                            </p:txEl>
                                          </p:spTgt>
                                        </p:tgtEl>
                                        <p:attrNameLst>
                                          <p:attrName>style.visibility</p:attrName>
                                        </p:attrNameLst>
                                      </p:cBhvr>
                                      <p:to>
                                        <p:strVal val="visible"/>
                                      </p:to>
                                    </p:set>
                                    <p:anim calcmode="lin" valueType="num">
                                      <p:cBhvr additive="base">
                                        <p:cTn id="17" dur="5000" fill="hold"/>
                                        <p:tgtEl>
                                          <p:spTgt spid="49158">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4915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2" fill="hold" grpId="0" nodeType="clickEffect">
                                  <p:stCondLst>
                                    <p:cond delay="0"/>
                                  </p:stCondLst>
                                  <p:childTnLst>
                                    <p:set>
                                      <p:cBhvr>
                                        <p:cTn id="22" dur="1" fill="hold">
                                          <p:stCondLst>
                                            <p:cond delay="0"/>
                                          </p:stCondLst>
                                        </p:cTn>
                                        <p:tgtEl>
                                          <p:spTgt spid="5"/>
                                        </p:tgtEl>
                                        <p:attrNameLst>
                                          <p:attrName>style.visibility</p:attrName>
                                        </p:attrNameLst>
                                      </p:cBhvr>
                                      <p:to>
                                        <p:strVal val="visible"/>
                                      </p:to>
                                    </p:set>
                                    <p:anim calcmode="lin" valueType="num">
                                      <p:cBhvr additive="base">
                                        <p:cTn id="23" dur="2000" fill="hold"/>
                                        <p:tgtEl>
                                          <p:spTgt spid="5"/>
                                        </p:tgtEl>
                                        <p:attrNameLst>
                                          <p:attrName>ppt_x</p:attrName>
                                        </p:attrNameLst>
                                      </p:cBhvr>
                                      <p:tavLst>
                                        <p:tav tm="0">
                                          <p:val>
                                            <p:strVal val="1+#ppt_w/2"/>
                                          </p:val>
                                        </p:tav>
                                        <p:tav tm="100000">
                                          <p:val>
                                            <p:strVal val="#ppt_x"/>
                                          </p:val>
                                        </p:tav>
                                      </p:tavLst>
                                    </p:anim>
                                    <p:anim calcmode="lin" valueType="num">
                                      <p:cBhvr additive="base">
                                        <p:cTn id="24" dur="2000" fill="hold"/>
                                        <p:tgtEl>
                                          <p:spTgt spid="5"/>
                                        </p:tgtEl>
                                        <p:attrNameLst>
                                          <p:attrName>ppt_y</p:attrName>
                                        </p:attrNameLst>
                                      </p:cBhvr>
                                      <p:tavLst>
                                        <p:tav tm="0">
                                          <p:val>
                                            <p:strVal val="#ppt_y"/>
                                          </p:val>
                                        </p:tav>
                                        <p:tav tm="100000">
                                          <p:val>
                                            <p:strVal val="#ppt_y"/>
                                          </p:val>
                                        </p:tav>
                                      </p:tavLst>
                                    </p:anim>
                                  </p:childTnLst>
                                </p:cTn>
                              </p:par>
                            </p:childTnLst>
                          </p:cTn>
                        </p:par>
                        <p:par>
                          <p:cTn id="25" fill="hold" nodeType="afterGroup">
                            <p:stCondLst>
                              <p:cond delay="2000"/>
                            </p:stCondLst>
                            <p:childTnLst>
                              <p:par>
                                <p:cTn id="26" presetID="2" presetClass="entr" presetSubtype="4" fill="hold" grpId="0" nodeType="afterEffect">
                                  <p:stCondLst>
                                    <p:cond delay="0"/>
                                  </p:stCondLst>
                                  <p:childTnLst>
                                    <p:set>
                                      <p:cBhvr>
                                        <p:cTn id="27" dur="1" fill="hold">
                                          <p:stCondLst>
                                            <p:cond delay="0"/>
                                          </p:stCondLst>
                                        </p:cTn>
                                        <p:tgtEl>
                                          <p:spTgt spid="8"/>
                                        </p:tgtEl>
                                        <p:attrNameLst>
                                          <p:attrName>style.visibility</p:attrName>
                                        </p:attrNameLst>
                                      </p:cBhvr>
                                      <p:to>
                                        <p:strVal val="visible"/>
                                      </p:to>
                                    </p:set>
                                    <p:anim calcmode="lin" valueType="num">
                                      <p:cBhvr additive="base">
                                        <p:cTn id="28" dur="2000" fill="hold"/>
                                        <p:tgtEl>
                                          <p:spTgt spid="8"/>
                                        </p:tgtEl>
                                        <p:attrNameLst>
                                          <p:attrName>ppt_x</p:attrName>
                                        </p:attrNameLst>
                                      </p:cBhvr>
                                      <p:tavLst>
                                        <p:tav tm="0">
                                          <p:val>
                                            <p:strVal val="#ppt_x"/>
                                          </p:val>
                                        </p:tav>
                                        <p:tav tm="100000">
                                          <p:val>
                                            <p:strVal val="#ppt_x"/>
                                          </p:val>
                                        </p:tav>
                                      </p:tavLst>
                                    </p:anim>
                                    <p:anim calcmode="lin" valueType="num">
                                      <p:cBhvr additive="base">
                                        <p:cTn id="29" dur="2000" fill="hold"/>
                                        <p:tgtEl>
                                          <p:spTgt spid="8"/>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4000"/>
                            </p:stCondLst>
                            <p:childTnLst>
                              <p:par>
                                <p:cTn id="31" presetID="53" presetClass="entr" presetSubtype="0" fill="hold" nodeType="after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p:cTn id="33" dur="5000" fill="hold"/>
                                        <p:tgtEl>
                                          <p:spTgt spid="4"/>
                                        </p:tgtEl>
                                        <p:attrNameLst>
                                          <p:attrName>ppt_w</p:attrName>
                                        </p:attrNameLst>
                                      </p:cBhvr>
                                      <p:tavLst>
                                        <p:tav tm="0">
                                          <p:val>
                                            <p:fltVal val="0"/>
                                          </p:val>
                                        </p:tav>
                                        <p:tav tm="100000">
                                          <p:val>
                                            <p:strVal val="#ppt_w"/>
                                          </p:val>
                                        </p:tav>
                                      </p:tavLst>
                                    </p:anim>
                                    <p:anim calcmode="lin" valueType="num">
                                      <p:cBhvr>
                                        <p:cTn id="34" dur="5000" fill="hold"/>
                                        <p:tgtEl>
                                          <p:spTgt spid="4"/>
                                        </p:tgtEl>
                                        <p:attrNameLst>
                                          <p:attrName>ppt_h</p:attrName>
                                        </p:attrNameLst>
                                      </p:cBhvr>
                                      <p:tavLst>
                                        <p:tav tm="0">
                                          <p:val>
                                            <p:fltVal val="0"/>
                                          </p:val>
                                        </p:tav>
                                        <p:tav tm="100000">
                                          <p:val>
                                            <p:strVal val="#ppt_h"/>
                                          </p:val>
                                        </p:tav>
                                      </p:tavLst>
                                    </p:anim>
                                    <p:animEffect transition="in" filter="fade">
                                      <p:cBhvr>
                                        <p:cTn id="35"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8" grpId="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8" name="Rectangle 6"/>
          <p:cNvSpPr>
            <a:spLocks noChangeArrowheads="1"/>
          </p:cNvSpPr>
          <p:nvPr>
            <p:custDataLst>
              <p:tags r:id="rId2"/>
            </p:custDataLst>
          </p:nvPr>
        </p:nvSpPr>
        <p:spPr bwMode="auto">
          <a:xfrm>
            <a:off x="152400" y="1006475"/>
            <a:ext cx="4724400" cy="4632325"/>
          </a:xfrm>
          <a:prstGeom prst="rect">
            <a:avLst/>
          </a:prstGeom>
          <a:noFill/>
          <a:ln w="9525">
            <a:noFill/>
            <a:miter lim="800000"/>
            <a:headEnd/>
            <a:tailEnd/>
          </a:ln>
          <a:effectLst/>
        </p:spPr>
        <p:txBody>
          <a:bodyPr>
            <a:spAutoFit/>
          </a:bodyPr>
          <a:lstStyle/>
          <a:p>
            <a:pPr>
              <a:spcBef>
                <a:spcPct val="50000"/>
              </a:spcBef>
              <a:defRPr/>
            </a:pPr>
            <a:r>
              <a:rPr lang="en-US" altLang="zh-TW" sz="2000">
                <a:solidFill>
                  <a:srgbClr val="CC3300"/>
                </a:solidFill>
                <a:effectLst>
                  <a:outerShdw blurRad="38100" dist="38100" dir="2700000" algn="tl">
                    <a:srgbClr val="C0C0C0"/>
                  </a:outerShdw>
                </a:effectLst>
                <a:latin typeface="Arial" pitchFamily="34" charset="0"/>
                <a:ea typeface="新細明體" pitchFamily="18" charset="-120"/>
              </a:rPr>
              <a:t>(2) Christological  Litanies</a:t>
            </a:r>
            <a:endParaRPr lang="en-US" altLang="zh-TW" sz="2000">
              <a:solidFill>
                <a:srgbClr val="CC3300"/>
              </a:solidFill>
              <a:latin typeface="Arial" pitchFamily="34" charset="0"/>
              <a:ea typeface="新細明體" pitchFamily="18" charset="-120"/>
            </a:endParaRPr>
          </a:p>
          <a:p>
            <a:pPr>
              <a:spcBef>
                <a:spcPct val="50000"/>
              </a:spcBef>
              <a:defRPr/>
            </a:pPr>
            <a:r>
              <a:rPr lang="en-US" altLang="zh-TW" sz="2000">
                <a:solidFill>
                  <a:srgbClr val="0000FF"/>
                </a:solidFill>
                <a:latin typeface="Arial" pitchFamily="34" charset="0"/>
                <a:ea typeface="新細明體" pitchFamily="18" charset="-120"/>
              </a:rPr>
              <a:t>Already in the Gospels we find incidents which at a later period were sources of inspiration to Christological Litanies such as these. Let us look at some such examples:</a:t>
            </a:r>
          </a:p>
          <a:p>
            <a:pPr>
              <a:spcBef>
                <a:spcPts val="600"/>
              </a:spcBef>
              <a:defRPr/>
            </a:pPr>
            <a:r>
              <a:rPr lang="en-US" altLang="zh-TW" sz="2000">
                <a:solidFill>
                  <a:srgbClr val="0000FF"/>
                </a:solidFill>
                <a:latin typeface="Arial" pitchFamily="34" charset="0"/>
                <a:ea typeface="新細明體" pitchFamily="18" charset="-120"/>
              </a:rPr>
              <a:t>(1)	Jesus, Son of David, have mercy on me/us</a:t>
            </a:r>
          </a:p>
          <a:p>
            <a:pPr>
              <a:spcBef>
                <a:spcPts val="600"/>
              </a:spcBef>
              <a:defRPr/>
            </a:pPr>
            <a:r>
              <a:rPr lang="en-US" altLang="zh-TW" sz="2000">
                <a:solidFill>
                  <a:srgbClr val="0000FF"/>
                </a:solidFill>
                <a:latin typeface="Arial" pitchFamily="34" charset="0"/>
                <a:ea typeface="新細明體" pitchFamily="18" charset="-120"/>
              </a:rPr>
              <a:t>(2)	Lord, if you wish you can heal me</a:t>
            </a:r>
          </a:p>
          <a:p>
            <a:pPr>
              <a:spcBef>
                <a:spcPts val="600"/>
              </a:spcBef>
              <a:defRPr/>
            </a:pPr>
            <a:r>
              <a:rPr lang="en-US" altLang="zh-TW" sz="2000">
                <a:solidFill>
                  <a:srgbClr val="0000FF"/>
                </a:solidFill>
                <a:latin typeface="Arial" pitchFamily="34" charset="0"/>
                <a:ea typeface="新細明體" pitchFamily="18" charset="-120"/>
              </a:rPr>
              <a:t>(3)	Lord, have mercy on my Son</a:t>
            </a:r>
          </a:p>
          <a:p>
            <a:pPr>
              <a:spcBef>
                <a:spcPts val="600"/>
              </a:spcBef>
              <a:defRPr/>
            </a:pPr>
            <a:r>
              <a:rPr lang="en-US" altLang="zh-TW" sz="2000">
                <a:solidFill>
                  <a:srgbClr val="0000FF"/>
                </a:solidFill>
                <a:latin typeface="Arial" pitchFamily="34" charset="0"/>
                <a:ea typeface="新細明體" pitchFamily="18" charset="-120"/>
              </a:rPr>
              <a:t>(4)	Jesus, remember me when you are in paradise</a:t>
            </a:r>
          </a:p>
          <a:p>
            <a:pPr>
              <a:spcBef>
                <a:spcPts val="600"/>
              </a:spcBef>
              <a:defRPr/>
            </a:pPr>
            <a:r>
              <a:rPr lang="en-US" altLang="zh-TW" sz="2000">
                <a:solidFill>
                  <a:srgbClr val="0000FF"/>
                </a:solidFill>
                <a:latin typeface="Arial" pitchFamily="34" charset="0"/>
                <a:ea typeface="新細明體" pitchFamily="18" charset="-120"/>
              </a:rPr>
              <a:t>(5)	My Lord, My God</a:t>
            </a:r>
          </a:p>
        </p:txBody>
      </p:sp>
      <p:pic>
        <p:nvPicPr>
          <p:cNvPr id="4" name="Picture 3" descr="repentance.bmp"/>
          <p:cNvPicPr>
            <a:picLocks noChangeAspect="1"/>
          </p:cNvPicPr>
          <p:nvPr>
            <p:custDataLst>
              <p:tags r:id="rId3"/>
            </p:custDataLst>
          </p:nvPr>
        </p:nvPicPr>
        <p:blipFill>
          <a:blip r:embed="rId7" cstate="email"/>
          <a:stretch>
            <a:fillRect/>
          </a:stretch>
        </p:blipFill>
        <p:spPr>
          <a:xfrm>
            <a:off x="6400800" y="4419600"/>
            <a:ext cx="2209800" cy="2202100"/>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
        <p:nvSpPr>
          <p:cNvPr id="53252" name="Rectangle 9"/>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ea typeface="新細明體" pitchFamily="18" charset="-120"/>
              </a:rPr>
              <a:t>SPIRITUALITY  OF  THE EUCHARISTIC  LITURGY </a:t>
            </a:r>
          </a:p>
        </p:txBody>
      </p:sp>
      <p:sp>
        <p:nvSpPr>
          <p:cNvPr id="53253"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4876800" y="1066800"/>
            <a:ext cx="4114800" cy="3292475"/>
          </a:xfrm>
          <a:prstGeom prst="rect">
            <a:avLst/>
          </a:prstGeom>
          <a:noFill/>
          <a:ln w="9525">
            <a:noFill/>
            <a:miter lim="800000"/>
            <a:headEnd/>
            <a:tailEnd/>
          </a:ln>
        </p:spPr>
        <p:txBody>
          <a:bodyPr>
            <a:spAutoFit/>
          </a:bodyPr>
          <a:lstStyle/>
          <a:p>
            <a:r>
              <a:rPr lang="en-US" altLang="zh-TW" sz="2000">
                <a:solidFill>
                  <a:srgbClr val="993300"/>
                </a:solidFill>
                <a:ea typeface="華康中黑體" pitchFamily="49" charset="-120"/>
              </a:rPr>
              <a:t>2.</a:t>
            </a:r>
            <a:r>
              <a:rPr lang="zh-TW" altLang="en-US" sz="2000">
                <a:solidFill>
                  <a:srgbClr val="993300"/>
                </a:solidFill>
                <a:ea typeface="華康中黑體" pitchFamily="49" charset="-120"/>
              </a:rPr>
              <a:t> 向基督呼救的禱文</a:t>
            </a:r>
            <a:endParaRPr lang="en-US" altLang="zh-TW" sz="2000">
              <a:solidFill>
                <a:srgbClr val="993300"/>
              </a:solidFill>
              <a:ea typeface="華康中黑體" pitchFamily="49" charset="-120"/>
            </a:endParaRPr>
          </a:p>
          <a:p>
            <a:pPr>
              <a:spcBef>
                <a:spcPts val="600"/>
              </a:spcBef>
            </a:pPr>
            <a:r>
              <a:rPr lang="zh-TW" altLang="en-US" sz="2000">
                <a:solidFill>
                  <a:srgbClr val="0000FF"/>
                </a:solidFill>
                <a:ea typeface="華康中黑體" pitchFamily="49" charset="-120"/>
              </a:rPr>
              <a:t>福音中眾多事件後來都成為向基督呼救禱文的來源，例如：</a:t>
            </a:r>
            <a:endParaRPr lang="en-US" altLang="zh-TW" sz="2000">
              <a:solidFill>
                <a:srgbClr val="0000FF"/>
              </a:solidFill>
              <a:ea typeface="華康中黑體" pitchFamily="49" charset="-120"/>
            </a:endParaRPr>
          </a:p>
          <a:p>
            <a:pPr>
              <a:spcBef>
                <a:spcPts val="600"/>
              </a:spcBef>
              <a:buFontTx/>
              <a:buAutoNum type="arabicPeriod"/>
            </a:pPr>
            <a:r>
              <a:rPr lang="zh-TW" altLang="en-US" sz="2000">
                <a:solidFill>
                  <a:srgbClr val="0000FF"/>
                </a:solidFill>
                <a:ea typeface="華康中黑體" pitchFamily="49" charset="-120"/>
              </a:rPr>
              <a:t>耶穌，達味之子，可憐我</a:t>
            </a:r>
            <a:r>
              <a:rPr lang="en-US" altLang="zh-TW" sz="2000">
                <a:solidFill>
                  <a:srgbClr val="0000FF"/>
                </a:solidFill>
                <a:ea typeface="華康中黑體" pitchFamily="49" charset="-120"/>
              </a:rPr>
              <a:t>(</a:t>
            </a:r>
            <a:r>
              <a:rPr lang="zh-TW" altLang="en-US" sz="2000">
                <a:solidFill>
                  <a:srgbClr val="0000FF"/>
                </a:solidFill>
                <a:ea typeface="華康中黑體" pitchFamily="49" charset="-120"/>
              </a:rPr>
              <a:t>們</a:t>
            </a:r>
            <a:r>
              <a:rPr lang="en-US" altLang="zh-TW" sz="2000">
                <a:solidFill>
                  <a:srgbClr val="0000FF"/>
                </a:solidFill>
                <a:ea typeface="華康中黑體" pitchFamily="49" charset="-120"/>
              </a:rPr>
              <a:t>) </a:t>
            </a:r>
            <a:r>
              <a:rPr lang="zh-TW" altLang="en-US" sz="2000">
                <a:solidFill>
                  <a:srgbClr val="0000FF"/>
                </a:solidFill>
                <a:ea typeface="華康中黑體" pitchFamily="49" charset="-120"/>
              </a:rPr>
              <a:t>。</a:t>
            </a:r>
            <a:endParaRPr lang="en-US" altLang="zh-TW" sz="2000">
              <a:solidFill>
                <a:srgbClr val="0000FF"/>
              </a:solidFill>
              <a:ea typeface="華康中黑體" pitchFamily="49" charset="-120"/>
            </a:endParaRPr>
          </a:p>
          <a:p>
            <a:pPr>
              <a:spcBef>
                <a:spcPts val="600"/>
              </a:spcBef>
              <a:buFontTx/>
              <a:buAutoNum type="arabicPeriod"/>
            </a:pPr>
            <a:r>
              <a:rPr lang="zh-TW" altLang="en-US" sz="2000">
                <a:solidFill>
                  <a:srgbClr val="0000FF"/>
                </a:solidFill>
                <a:ea typeface="華康中黑體" pitchFamily="49" charset="-120"/>
              </a:rPr>
              <a:t>主，你若願意，就能醫治我。</a:t>
            </a:r>
            <a:endParaRPr lang="en-US" altLang="zh-TW" sz="2000">
              <a:solidFill>
                <a:srgbClr val="0000FF"/>
              </a:solidFill>
              <a:ea typeface="華康中黑體" pitchFamily="49" charset="-120"/>
            </a:endParaRPr>
          </a:p>
          <a:p>
            <a:pPr>
              <a:spcBef>
                <a:spcPts val="600"/>
              </a:spcBef>
              <a:buFontTx/>
              <a:buAutoNum type="arabicPeriod"/>
            </a:pPr>
            <a:r>
              <a:rPr lang="zh-TW" altLang="en-US" sz="2000">
                <a:solidFill>
                  <a:srgbClr val="0000FF"/>
                </a:solidFill>
                <a:ea typeface="華康中黑體" pitchFamily="49" charset="-120"/>
              </a:rPr>
              <a:t>主，可憐我的兒子。</a:t>
            </a:r>
            <a:endParaRPr lang="en-US" altLang="zh-TW" sz="2000">
              <a:solidFill>
                <a:srgbClr val="0000FF"/>
              </a:solidFill>
              <a:ea typeface="華康中黑體" pitchFamily="49" charset="-120"/>
            </a:endParaRPr>
          </a:p>
          <a:p>
            <a:pPr>
              <a:spcBef>
                <a:spcPts val="600"/>
              </a:spcBef>
              <a:buFontTx/>
              <a:buAutoNum type="arabicPeriod"/>
            </a:pPr>
            <a:r>
              <a:rPr lang="zh-TW" altLang="en-US" sz="2000">
                <a:solidFill>
                  <a:srgbClr val="0000FF"/>
                </a:solidFill>
                <a:ea typeface="華康中黑體" pitchFamily="49" charset="-120"/>
              </a:rPr>
              <a:t>耶穌，在你的國內，求你紀念我。</a:t>
            </a:r>
            <a:endParaRPr lang="en-US" altLang="zh-TW" sz="2000">
              <a:solidFill>
                <a:srgbClr val="0000FF"/>
              </a:solidFill>
              <a:ea typeface="華康中黑體" pitchFamily="49" charset="-120"/>
            </a:endParaRPr>
          </a:p>
          <a:p>
            <a:pPr>
              <a:spcBef>
                <a:spcPts val="600"/>
              </a:spcBef>
              <a:buFontTx/>
              <a:buAutoNum type="arabicPeriod"/>
            </a:pPr>
            <a:r>
              <a:rPr lang="zh-TW" altLang="en-US" sz="2000">
                <a:solidFill>
                  <a:srgbClr val="0000FF"/>
                </a:solidFill>
                <a:ea typeface="華康中黑體" pitchFamily="49" charset="-120"/>
              </a:rPr>
              <a:t>我主，我天主。</a:t>
            </a:r>
            <a:endParaRPr lang="en-US" altLang="zh-TW" sz="2000">
              <a:solidFill>
                <a:srgbClr val="0000FF"/>
              </a:solidFill>
              <a:ea typeface="華康中黑體" pitchFamily="49" charset="-120"/>
            </a:endParaRPr>
          </a:p>
          <a:p>
            <a:endParaRPr lang="zh-TW" altLang="en-US">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49158">
                                            <p:txEl>
                                              <p:pRg st="0" end="0"/>
                                            </p:txEl>
                                          </p:spTgt>
                                        </p:tgtEl>
                                        <p:attrNameLst>
                                          <p:attrName>style.visibility</p:attrName>
                                        </p:attrNameLst>
                                      </p:cBhvr>
                                      <p:to>
                                        <p:strVal val="visible"/>
                                      </p:to>
                                    </p:set>
                                    <p:anim calcmode="lin" valueType="num">
                                      <p:cBhvr additive="base">
                                        <p:cTn id="7" dur="5000" fill="hold"/>
                                        <p:tgtEl>
                                          <p:spTgt spid="49158">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9158">
                                            <p:txEl>
                                              <p:pRg st="0" end="0"/>
                                            </p:txEl>
                                          </p:spTgt>
                                        </p:tgtEl>
                                        <p:attrNameLst>
                                          <p:attrName>ppt_y</p:attrName>
                                        </p:attrNameLst>
                                      </p:cBhvr>
                                      <p:tavLst>
                                        <p:tav tm="0">
                                          <p:val>
                                            <p:strVal val="1+#ppt_h/2"/>
                                          </p:val>
                                        </p:tav>
                                        <p:tav tm="100000">
                                          <p:val>
                                            <p:strVal val="#ppt_y"/>
                                          </p:val>
                                        </p:tav>
                                      </p:tavLst>
                                    </p:anim>
                                  </p:childTnLst>
                                </p:cTn>
                              </p:par>
                            </p:childTnLst>
                          </p:cTn>
                        </p:par>
                        <p:par>
                          <p:cTn id="9" fill="hold" nodeType="afterGroup">
                            <p:stCondLst>
                              <p:cond delay="5000"/>
                            </p:stCondLst>
                            <p:childTnLst>
                              <p:par>
                                <p:cTn id="10" presetID="2" presetClass="entr" presetSubtype="4" fill="hold" nodeType="afterEffect">
                                  <p:stCondLst>
                                    <p:cond delay="0"/>
                                  </p:stCondLst>
                                  <p:childTnLst>
                                    <p:set>
                                      <p:cBhvr>
                                        <p:cTn id="11" dur="1" fill="hold">
                                          <p:stCondLst>
                                            <p:cond delay="0"/>
                                          </p:stCondLst>
                                        </p:cTn>
                                        <p:tgtEl>
                                          <p:spTgt spid="49158">
                                            <p:txEl>
                                              <p:pRg st="1" end="1"/>
                                            </p:txEl>
                                          </p:spTgt>
                                        </p:tgtEl>
                                        <p:attrNameLst>
                                          <p:attrName>style.visibility</p:attrName>
                                        </p:attrNameLst>
                                      </p:cBhvr>
                                      <p:to>
                                        <p:strVal val="visible"/>
                                      </p:to>
                                    </p:set>
                                    <p:anim calcmode="lin" valueType="num">
                                      <p:cBhvr additive="base">
                                        <p:cTn id="12" dur="5000" fill="hold"/>
                                        <p:tgtEl>
                                          <p:spTgt spid="49158">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49158">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2" presetClass="entr" presetSubtype="4" fill="hold" nodeType="afterEffect">
                                  <p:stCondLst>
                                    <p:cond delay="0"/>
                                  </p:stCondLst>
                                  <p:childTnLst>
                                    <p:set>
                                      <p:cBhvr>
                                        <p:cTn id="16" dur="1" fill="hold">
                                          <p:stCondLst>
                                            <p:cond delay="0"/>
                                          </p:stCondLst>
                                        </p:cTn>
                                        <p:tgtEl>
                                          <p:spTgt spid="49158">
                                            <p:txEl>
                                              <p:pRg st="2" end="2"/>
                                            </p:txEl>
                                          </p:spTgt>
                                        </p:tgtEl>
                                        <p:attrNameLst>
                                          <p:attrName>style.visibility</p:attrName>
                                        </p:attrNameLst>
                                      </p:cBhvr>
                                      <p:to>
                                        <p:strVal val="visible"/>
                                      </p:to>
                                    </p:set>
                                    <p:anim calcmode="lin" valueType="num">
                                      <p:cBhvr additive="base">
                                        <p:cTn id="17" dur="5000" fill="hold"/>
                                        <p:tgtEl>
                                          <p:spTgt spid="49158">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49158">
                                            <p:txEl>
                                              <p:pRg st="2" end="2"/>
                                            </p:txEl>
                                          </p:spTgt>
                                        </p:tgtEl>
                                        <p:attrNameLst>
                                          <p:attrName>ppt_y</p:attrName>
                                        </p:attrNameLst>
                                      </p:cBhvr>
                                      <p:tavLst>
                                        <p:tav tm="0">
                                          <p:val>
                                            <p:strVal val="1+#ppt_h/2"/>
                                          </p:val>
                                        </p:tav>
                                        <p:tav tm="100000">
                                          <p:val>
                                            <p:strVal val="#ppt_y"/>
                                          </p:val>
                                        </p:tav>
                                      </p:tavLst>
                                    </p:anim>
                                  </p:childTnLst>
                                </p:cTn>
                              </p:par>
                            </p:childTnLst>
                          </p:cTn>
                        </p:par>
                        <p:par>
                          <p:cTn id="19" fill="hold" nodeType="afterGroup">
                            <p:stCondLst>
                              <p:cond delay="15000"/>
                            </p:stCondLst>
                            <p:childTnLst>
                              <p:par>
                                <p:cTn id="20" presetID="2" presetClass="entr" presetSubtype="4" fill="hold" nodeType="afterEffect">
                                  <p:stCondLst>
                                    <p:cond delay="0"/>
                                  </p:stCondLst>
                                  <p:childTnLst>
                                    <p:set>
                                      <p:cBhvr>
                                        <p:cTn id="21" dur="1" fill="hold">
                                          <p:stCondLst>
                                            <p:cond delay="0"/>
                                          </p:stCondLst>
                                        </p:cTn>
                                        <p:tgtEl>
                                          <p:spTgt spid="49158">
                                            <p:txEl>
                                              <p:pRg st="3" end="3"/>
                                            </p:txEl>
                                          </p:spTgt>
                                        </p:tgtEl>
                                        <p:attrNameLst>
                                          <p:attrName>style.visibility</p:attrName>
                                        </p:attrNameLst>
                                      </p:cBhvr>
                                      <p:to>
                                        <p:strVal val="visible"/>
                                      </p:to>
                                    </p:set>
                                    <p:anim calcmode="lin" valueType="num">
                                      <p:cBhvr additive="base">
                                        <p:cTn id="22" dur="5000" fill="hold"/>
                                        <p:tgtEl>
                                          <p:spTgt spid="49158">
                                            <p:txEl>
                                              <p:pRg st="3" end="3"/>
                                            </p:txEl>
                                          </p:spTgt>
                                        </p:tgtEl>
                                        <p:attrNameLst>
                                          <p:attrName>ppt_x</p:attrName>
                                        </p:attrNameLst>
                                      </p:cBhvr>
                                      <p:tavLst>
                                        <p:tav tm="0">
                                          <p:val>
                                            <p:strVal val="#ppt_x"/>
                                          </p:val>
                                        </p:tav>
                                        <p:tav tm="100000">
                                          <p:val>
                                            <p:strVal val="#ppt_x"/>
                                          </p:val>
                                        </p:tav>
                                      </p:tavLst>
                                    </p:anim>
                                    <p:anim calcmode="lin" valueType="num">
                                      <p:cBhvr additive="base">
                                        <p:cTn id="23" dur="5000" fill="hold"/>
                                        <p:tgtEl>
                                          <p:spTgt spid="49158">
                                            <p:txEl>
                                              <p:pRg st="3" end="3"/>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0"/>
                            </p:stCondLst>
                            <p:childTnLst>
                              <p:par>
                                <p:cTn id="25" presetID="2" presetClass="entr" presetSubtype="4" fill="hold" nodeType="afterEffect">
                                  <p:stCondLst>
                                    <p:cond delay="0"/>
                                  </p:stCondLst>
                                  <p:childTnLst>
                                    <p:set>
                                      <p:cBhvr>
                                        <p:cTn id="26" dur="1" fill="hold">
                                          <p:stCondLst>
                                            <p:cond delay="0"/>
                                          </p:stCondLst>
                                        </p:cTn>
                                        <p:tgtEl>
                                          <p:spTgt spid="49158">
                                            <p:txEl>
                                              <p:pRg st="4" end="4"/>
                                            </p:txEl>
                                          </p:spTgt>
                                        </p:tgtEl>
                                        <p:attrNameLst>
                                          <p:attrName>style.visibility</p:attrName>
                                        </p:attrNameLst>
                                      </p:cBhvr>
                                      <p:to>
                                        <p:strVal val="visible"/>
                                      </p:to>
                                    </p:set>
                                    <p:anim calcmode="lin" valueType="num">
                                      <p:cBhvr additive="base">
                                        <p:cTn id="27" dur="5000" fill="hold"/>
                                        <p:tgtEl>
                                          <p:spTgt spid="49158">
                                            <p:txEl>
                                              <p:pRg st="4" end="4"/>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49158">
                                            <p:txEl>
                                              <p:pRg st="4" end="4"/>
                                            </p:txEl>
                                          </p:spTgt>
                                        </p:tgtEl>
                                        <p:attrNameLst>
                                          <p:attrName>ppt_y</p:attrName>
                                        </p:attrNameLst>
                                      </p:cBhvr>
                                      <p:tavLst>
                                        <p:tav tm="0">
                                          <p:val>
                                            <p:strVal val="1+#ppt_h/2"/>
                                          </p:val>
                                        </p:tav>
                                        <p:tav tm="100000">
                                          <p:val>
                                            <p:strVal val="#ppt_y"/>
                                          </p:val>
                                        </p:tav>
                                      </p:tavLst>
                                    </p:anim>
                                  </p:childTnLst>
                                </p:cTn>
                              </p:par>
                            </p:childTnLst>
                          </p:cTn>
                        </p:par>
                        <p:par>
                          <p:cTn id="29" fill="hold" nodeType="afterGroup">
                            <p:stCondLst>
                              <p:cond delay="25000"/>
                            </p:stCondLst>
                            <p:childTnLst>
                              <p:par>
                                <p:cTn id="30" presetID="2" presetClass="entr" presetSubtype="4" fill="hold" nodeType="afterEffect">
                                  <p:stCondLst>
                                    <p:cond delay="0"/>
                                  </p:stCondLst>
                                  <p:childTnLst>
                                    <p:set>
                                      <p:cBhvr>
                                        <p:cTn id="31" dur="1" fill="hold">
                                          <p:stCondLst>
                                            <p:cond delay="0"/>
                                          </p:stCondLst>
                                        </p:cTn>
                                        <p:tgtEl>
                                          <p:spTgt spid="49158">
                                            <p:txEl>
                                              <p:pRg st="5" end="5"/>
                                            </p:txEl>
                                          </p:spTgt>
                                        </p:tgtEl>
                                        <p:attrNameLst>
                                          <p:attrName>style.visibility</p:attrName>
                                        </p:attrNameLst>
                                      </p:cBhvr>
                                      <p:to>
                                        <p:strVal val="visible"/>
                                      </p:to>
                                    </p:set>
                                    <p:anim calcmode="lin" valueType="num">
                                      <p:cBhvr additive="base">
                                        <p:cTn id="32" dur="5000" fill="hold"/>
                                        <p:tgtEl>
                                          <p:spTgt spid="49158">
                                            <p:txEl>
                                              <p:pRg st="5" end="5"/>
                                            </p:txEl>
                                          </p:spTgt>
                                        </p:tgtEl>
                                        <p:attrNameLst>
                                          <p:attrName>ppt_x</p:attrName>
                                        </p:attrNameLst>
                                      </p:cBhvr>
                                      <p:tavLst>
                                        <p:tav tm="0">
                                          <p:val>
                                            <p:strVal val="#ppt_x"/>
                                          </p:val>
                                        </p:tav>
                                        <p:tav tm="100000">
                                          <p:val>
                                            <p:strVal val="#ppt_x"/>
                                          </p:val>
                                        </p:tav>
                                      </p:tavLst>
                                    </p:anim>
                                    <p:anim calcmode="lin" valueType="num">
                                      <p:cBhvr additive="base">
                                        <p:cTn id="33" dur="5000" fill="hold"/>
                                        <p:tgtEl>
                                          <p:spTgt spid="49158">
                                            <p:txEl>
                                              <p:pRg st="5" end="5"/>
                                            </p:txEl>
                                          </p:spTgt>
                                        </p:tgtEl>
                                        <p:attrNameLst>
                                          <p:attrName>ppt_y</p:attrName>
                                        </p:attrNameLst>
                                      </p:cBhvr>
                                      <p:tavLst>
                                        <p:tav tm="0">
                                          <p:val>
                                            <p:strVal val="1+#ppt_h/2"/>
                                          </p:val>
                                        </p:tav>
                                        <p:tav tm="100000">
                                          <p:val>
                                            <p:strVal val="#ppt_y"/>
                                          </p:val>
                                        </p:tav>
                                      </p:tavLst>
                                    </p:anim>
                                  </p:childTnLst>
                                </p:cTn>
                              </p:par>
                            </p:childTnLst>
                          </p:cTn>
                        </p:par>
                        <p:par>
                          <p:cTn id="34" fill="hold" nodeType="afterGroup">
                            <p:stCondLst>
                              <p:cond delay="30000"/>
                            </p:stCondLst>
                            <p:childTnLst>
                              <p:par>
                                <p:cTn id="35" presetID="2" presetClass="entr" presetSubtype="4" fill="hold" nodeType="afterEffect">
                                  <p:stCondLst>
                                    <p:cond delay="0"/>
                                  </p:stCondLst>
                                  <p:childTnLst>
                                    <p:set>
                                      <p:cBhvr>
                                        <p:cTn id="36" dur="1" fill="hold">
                                          <p:stCondLst>
                                            <p:cond delay="0"/>
                                          </p:stCondLst>
                                        </p:cTn>
                                        <p:tgtEl>
                                          <p:spTgt spid="49158">
                                            <p:txEl>
                                              <p:pRg st="6" end="6"/>
                                            </p:txEl>
                                          </p:spTgt>
                                        </p:tgtEl>
                                        <p:attrNameLst>
                                          <p:attrName>style.visibility</p:attrName>
                                        </p:attrNameLst>
                                      </p:cBhvr>
                                      <p:to>
                                        <p:strVal val="visible"/>
                                      </p:to>
                                    </p:set>
                                    <p:anim calcmode="lin" valueType="num">
                                      <p:cBhvr additive="base">
                                        <p:cTn id="37" dur="5000" fill="hold"/>
                                        <p:tgtEl>
                                          <p:spTgt spid="49158">
                                            <p:txEl>
                                              <p:pRg st="6" end="6"/>
                                            </p:txEl>
                                          </p:spTgt>
                                        </p:tgtEl>
                                        <p:attrNameLst>
                                          <p:attrName>ppt_x</p:attrName>
                                        </p:attrNameLst>
                                      </p:cBhvr>
                                      <p:tavLst>
                                        <p:tav tm="0">
                                          <p:val>
                                            <p:strVal val="#ppt_x"/>
                                          </p:val>
                                        </p:tav>
                                        <p:tav tm="100000">
                                          <p:val>
                                            <p:strVal val="#ppt_x"/>
                                          </p:val>
                                        </p:tav>
                                      </p:tavLst>
                                    </p:anim>
                                    <p:anim calcmode="lin" valueType="num">
                                      <p:cBhvr additive="base">
                                        <p:cTn id="38" dur="5000" fill="hold"/>
                                        <p:tgtEl>
                                          <p:spTgt spid="49158">
                                            <p:txEl>
                                              <p:pRg st="6" end="6"/>
                                            </p:txEl>
                                          </p:spTgt>
                                        </p:tgtEl>
                                        <p:attrNameLst>
                                          <p:attrName>ppt_y</p:attrName>
                                        </p:attrNameLst>
                                      </p:cBhvr>
                                      <p:tavLst>
                                        <p:tav tm="0">
                                          <p:val>
                                            <p:strVal val="1+#ppt_h/2"/>
                                          </p:val>
                                        </p:tav>
                                        <p:tav tm="100000">
                                          <p:val>
                                            <p:strVal val="#ppt_y"/>
                                          </p:val>
                                        </p:tav>
                                      </p:tavLst>
                                    </p:anim>
                                  </p:childTnLst>
                                </p:cTn>
                              </p:par>
                            </p:childTnLst>
                          </p:cTn>
                        </p:par>
                        <p:par>
                          <p:cTn id="39" fill="hold" nodeType="afterGroup">
                            <p:stCondLst>
                              <p:cond delay="35000"/>
                            </p:stCondLst>
                            <p:childTnLst>
                              <p:par>
                                <p:cTn id="40" presetID="2" presetClass="entr" presetSubtype="2" fill="hold" grpId="0" nodeType="afterEffect">
                                  <p:stCondLst>
                                    <p:cond delay="0"/>
                                  </p:stCondLst>
                                  <p:childTnLst>
                                    <p:set>
                                      <p:cBhvr>
                                        <p:cTn id="41" dur="1" fill="hold">
                                          <p:stCondLst>
                                            <p:cond delay="0"/>
                                          </p:stCondLst>
                                        </p:cTn>
                                        <p:tgtEl>
                                          <p:spTgt spid="7"/>
                                        </p:tgtEl>
                                        <p:attrNameLst>
                                          <p:attrName>style.visibility</p:attrName>
                                        </p:attrNameLst>
                                      </p:cBhvr>
                                      <p:to>
                                        <p:strVal val="visible"/>
                                      </p:to>
                                    </p:set>
                                    <p:anim calcmode="lin" valueType="num">
                                      <p:cBhvr additive="base">
                                        <p:cTn id="42" dur="500" fill="hold"/>
                                        <p:tgtEl>
                                          <p:spTgt spid="7"/>
                                        </p:tgtEl>
                                        <p:attrNameLst>
                                          <p:attrName>ppt_x</p:attrName>
                                        </p:attrNameLst>
                                      </p:cBhvr>
                                      <p:tavLst>
                                        <p:tav tm="0">
                                          <p:val>
                                            <p:strVal val="1+#ppt_w/2"/>
                                          </p:val>
                                        </p:tav>
                                        <p:tav tm="100000">
                                          <p:val>
                                            <p:strVal val="#ppt_x"/>
                                          </p:val>
                                        </p:tav>
                                      </p:tavLst>
                                    </p:anim>
                                    <p:anim calcmode="lin" valueType="num">
                                      <p:cBhvr additive="base">
                                        <p:cTn id="43" dur="500" fill="hold"/>
                                        <p:tgtEl>
                                          <p:spTgt spid="7"/>
                                        </p:tgtEl>
                                        <p:attrNameLst>
                                          <p:attrName>ppt_y</p:attrName>
                                        </p:attrNameLst>
                                      </p:cBhvr>
                                      <p:tavLst>
                                        <p:tav tm="0">
                                          <p:val>
                                            <p:strVal val="#ppt_y"/>
                                          </p:val>
                                        </p:tav>
                                        <p:tav tm="100000">
                                          <p:val>
                                            <p:strVal val="#ppt_y"/>
                                          </p:val>
                                        </p:tav>
                                      </p:tavLst>
                                    </p:anim>
                                  </p:childTnLst>
                                </p:cTn>
                              </p:par>
                            </p:childTnLst>
                          </p:cTn>
                        </p:par>
                        <p:par>
                          <p:cTn id="44" fill="hold" nodeType="afterGroup">
                            <p:stCondLst>
                              <p:cond delay="35500"/>
                            </p:stCondLst>
                            <p:childTnLst>
                              <p:par>
                                <p:cTn id="45" presetID="53" presetClass="entr" presetSubtype="0" fill="hold" nodeType="afterEffect">
                                  <p:stCondLst>
                                    <p:cond delay="0"/>
                                  </p:stCondLst>
                                  <p:childTnLst>
                                    <p:set>
                                      <p:cBhvr>
                                        <p:cTn id="46" dur="1" fill="hold">
                                          <p:stCondLst>
                                            <p:cond delay="0"/>
                                          </p:stCondLst>
                                        </p:cTn>
                                        <p:tgtEl>
                                          <p:spTgt spid="4"/>
                                        </p:tgtEl>
                                        <p:attrNameLst>
                                          <p:attrName>style.visibility</p:attrName>
                                        </p:attrNameLst>
                                      </p:cBhvr>
                                      <p:to>
                                        <p:strVal val="visible"/>
                                      </p:to>
                                    </p:set>
                                    <p:anim calcmode="lin" valueType="num">
                                      <p:cBhvr>
                                        <p:cTn id="47" dur="5000" fill="hold"/>
                                        <p:tgtEl>
                                          <p:spTgt spid="4"/>
                                        </p:tgtEl>
                                        <p:attrNameLst>
                                          <p:attrName>ppt_w</p:attrName>
                                        </p:attrNameLst>
                                      </p:cBhvr>
                                      <p:tavLst>
                                        <p:tav tm="0">
                                          <p:val>
                                            <p:fltVal val="0"/>
                                          </p:val>
                                        </p:tav>
                                        <p:tav tm="100000">
                                          <p:val>
                                            <p:strVal val="#ppt_w"/>
                                          </p:val>
                                        </p:tav>
                                      </p:tavLst>
                                    </p:anim>
                                    <p:anim calcmode="lin" valueType="num">
                                      <p:cBhvr>
                                        <p:cTn id="48" dur="5000" fill="hold"/>
                                        <p:tgtEl>
                                          <p:spTgt spid="4"/>
                                        </p:tgtEl>
                                        <p:attrNameLst>
                                          <p:attrName>ppt_h</p:attrName>
                                        </p:attrNameLst>
                                      </p:cBhvr>
                                      <p:tavLst>
                                        <p:tav tm="0">
                                          <p:val>
                                            <p:fltVal val="0"/>
                                          </p:val>
                                        </p:tav>
                                        <p:tav tm="100000">
                                          <p:val>
                                            <p:strVal val="#ppt_h"/>
                                          </p:val>
                                        </p:tav>
                                      </p:tavLst>
                                    </p:anim>
                                    <p:animEffect transition="in" filter="fade">
                                      <p:cBhvr>
                                        <p:cTn id="49" dur="5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Rectangle 6"/>
          <p:cNvSpPr>
            <a:spLocks noChangeArrowheads="1"/>
          </p:cNvSpPr>
          <p:nvPr>
            <p:custDataLst>
              <p:tags r:id="rId2"/>
            </p:custDataLst>
          </p:nvPr>
        </p:nvSpPr>
        <p:spPr bwMode="auto">
          <a:xfrm>
            <a:off x="152400" y="1066800"/>
            <a:ext cx="5334000" cy="2724150"/>
          </a:xfrm>
          <a:prstGeom prst="rect">
            <a:avLst/>
          </a:prstGeom>
          <a:noFill/>
          <a:ln w="9525">
            <a:noFill/>
            <a:miter lim="800000"/>
            <a:headEnd/>
            <a:tailEnd/>
          </a:ln>
          <a:effectLst/>
        </p:spPr>
        <p:txBody>
          <a:bodyPr>
            <a:spAutoFit/>
          </a:bodyPr>
          <a:lstStyle/>
          <a:p>
            <a:pPr>
              <a:spcBef>
                <a:spcPct val="50000"/>
              </a:spcBef>
              <a:defRPr/>
            </a:pPr>
            <a:r>
              <a:rPr lang="en-US" altLang="zh-TW">
                <a:solidFill>
                  <a:srgbClr val="CC3300"/>
                </a:solidFill>
                <a:effectLst>
                  <a:outerShdw blurRad="38100" dist="38100" dir="2700000" algn="tl">
                    <a:srgbClr val="C0C0C0"/>
                  </a:outerShdw>
                </a:effectLst>
                <a:latin typeface="Arial" pitchFamily="34" charset="0"/>
                <a:ea typeface="新細明體" pitchFamily="18" charset="-120"/>
              </a:rPr>
              <a:t>(3) The rite of aspersion (Asperges Me, Domine…)</a:t>
            </a:r>
          </a:p>
          <a:p>
            <a:pPr>
              <a:spcBef>
                <a:spcPct val="50000"/>
              </a:spcBef>
              <a:defRPr/>
            </a:pPr>
            <a:r>
              <a:rPr lang="en-US" altLang="zh-TW">
                <a:solidFill>
                  <a:srgbClr val="CC3300"/>
                </a:solidFill>
                <a:latin typeface="Arial" pitchFamily="34" charset="0"/>
                <a:ea typeface="新細明體" pitchFamily="18" charset="-120"/>
              </a:rPr>
              <a:t>In the present rite of aspersion, as pointed out by Joseph Champlin(The Mystery and the Meaning of the Mass, Claretian Publications, Quezon City, 2001) we express gratitude for the gift of water, seek liberation from sin and recall baptismal grace. It is like the great prayers of Birkat-ha-mazon of the Jews during which they gave thanks for the gift of land, for food and for Jerusalem.</a:t>
            </a:r>
          </a:p>
        </p:txBody>
      </p:sp>
      <p:sp>
        <p:nvSpPr>
          <p:cNvPr id="4" name="Rectangle 3"/>
          <p:cNvSpPr>
            <a:spLocks noChangeArrowheads="1"/>
          </p:cNvSpPr>
          <p:nvPr>
            <p:custDataLst>
              <p:tags r:id="rId3"/>
            </p:custDataLst>
          </p:nvPr>
        </p:nvSpPr>
        <p:spPr bwMode="auto">
          <a:xfrm>
            <a:off x="228600" y="3810000"/>
            <a:ext cx="5257800" cy="1477963"/>
          </a:xfrm>
          <a:prstGeom prst="rect">
            <a:avLst/>
          </a:prstGeom>
          <a:noFill/>
          <a:ln w="9525">
            <a:noFill/>
            <a:miter lim="800000"/>
            <a:headEnd/>
            <a:tailEnd/>
          </a:ln>
        </p:spPr>
        <p:txBody>
          <a:bodyPr>
            <a:spAutoFit/>
          </a:bodyPr>
          <a:lstStyle/>
          <a:p>
            <a:pPr algn="just"/>
            <a:r>
              <a:rPr lang="en-US" altLang="zh-TW">
                <a:solidFill>
                  <a:srgbClr val="CC3300"/>
                </a:solidFill>
                <a:latin typeface="Arial" pitchFamily="34" charset="0"/>
                <a:ea typeface="新細明體" pitchFamily="18" charset="-120"/>
                <a:cs typeface="Times New Roman" pitchFamily="18" charset="0"/>
              </a:rPr>
              <a:t>If celebrated well, the priest has to bless water after the greeting. There are three different prayers for the blessing of water in the Missal. Then sprinkle the faithful while a baptismal hymn or a penitential hymn is sung.</a:t>
            </a:r>
          </a:p>
        </p:txBody>
      </p:sp>
      <p:sp>
        <p:nvSpPr>
          <p:cNvPr id="54276" name="Rectangle 9"/>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4277"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5638800" y="1143000"/>
            <a:ext cx="3200400" cy="2246313"/>
          </a:xfrm>
          <a:prstGeom prst="rect">
            <a:avLst/>
          </a:prstGeom>
          <a:noFill/>
          <a:ln w="9525">
            <a:noFill/>
            <a:miter lim="800000"/>
            <a:headEnd/>
            <a:tailEnd/>
          </a:ln>
        </p:spPr>
        <p:txBody>
          <a:bodyPr>
            <a:spAutoFit/>
          </a:bodyPr>
          <a:lstStyle/>
          <a:p>
            <a:r>
              <a:rPr lang="en-US" altLang="zh-TW" sz="2000">
                <a:solidFill>
                  <a:srgbClr val="993300"/>
                </a:solidFill>
                <a:latin typeface="Arial" pitchFamily="34" charset="0"/>
                <a:ea typeface="華康中黑體" pitchFamily="49" charset="-120"/>
              </a:rPr>
              <a:t>3.</a:t>
            </a:r>
            <a:r>
              <a:rPr lang="zh-TW" altLang="en-US" sz="2000">
                <a:solidFill>
                  <a:srgbClr val="993300"/>
                </a:solidFill>
                <a:latin typeface="Arial" pitchFamily="34" charset="0"/>
                <a:ea typeface="華康中黑體" pitchFamily="49" charset="-120"/>
              </a:rPr>
              <a:t> 灑聖水禮</a:t>
            </a:r>
            <a:endParaRPr lang="en-US" altLang="zh-TW" sz="2000">
              <a:solidFill>
                <a:srgbClr val="993300"/>
              </a:solidFill>
              <a:latin typeface="Arial" pitchFamily="34" charset="0"/>
              <a:ea typeface="華康中黑體" pitchFamily="49" charset="-120"/>
            </a:endParaRPr>
          </a:p>
          <a:p>
            <a:r>
              <a:rPr lang="zh-TW" altLang="en-US" sz="2000">
                <a:solidFill>
                  <a:srgbClr val="993300"/>
                </a:solidFill>
                <a:latin typeface="Arial" pitchFamily="34" charset="0"/>
                <a:ea typeface="華康中黑體" pitchFamily="49" charset="-120"/>
              </a:rPr>
              <a:t>目前的灑聖水禮，表達感謝水的恩賜，祈求罪過的赦免，重溫聖洗恩寵。它類似猶太人在安息日用餐的感恩禱文：感謝大地、糧食，以及耶路撒冷。</a:t>
            </a:r>
          </a:p>
        </p:txBody>
      </p:sp>
      <p:sp>
        <p:nvSpPr>
          <p:cNvPr id="9" name="文字方塊 8"/>
          <p:cNvSpPr txBox="1">
            <a:spLocks noChangeArrowheads="1"/>
          </p:cNvSpPr>
          <p:nvPr/>
        </p:nvSpPr>
        <p:spPr bwMode="auto">
          <a:xfrm>
            <a:off x="5715000" y="3733800"/>
            <a:ext cx="3124200" cy="1631950"/>
          </a:xfrm>
          <a:prstGeom prst="rect">
            <a:avLst/>
          </a:prstGeom>
          <a:noFill/>
          <a:ln w="9525">
            <a:noFill/>
            <a:miter lim="800000"/>
            <a:headEnd/>
            <a:tailEnd/>
          </a:ln>
        </p:spPr>
        <p:txBody>
          <a:bodyPr>
            <a:spAutoFit/>
          </a:bodyPr>
          <a:lstStyle/>
          <a:p>
            <a:r>
              <a:rPr lang="zh-TW" altLang="en-US" sz="2000">
                <a:solidFill>
                  <a:srgbClr val="993300"/>
                </a:solidFill>
                <a:latin typeface="Arial" pitchFamily="34" charset="0"/>
                <a:ea typeface="華康中黑體" pitchFamily="49" charset="-120"/>
              </a:rPr>
              <a:t>理想的話，司祭在致候之後，先祝聖水。彌撒經書提供三式祝福聖水禱文。然後灑在信友身上，並唱關於聖洗或悔罪的歌。</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50182">
                                            <p:txEl>
                                              <p:pRg st="0" end="0"/>
                                            </p:txEl>
                                          </p:spTgt>
                                        </p:tgtEl>
                                        <p:attrNameLst>
                                          <p:attrName>style.visibility</p:attrName>
                                        </p:attrNameLst>
                                      </p:cBhvr>
                                      <p:to>
                                        <p:strVal val="visible"/>
                                      </p:to>
                                    </p:set>
                                    <p:anim calcmode="lin" valueType="num">
                                      <p:cBhvr additive="base">
                                        <p:cTn id="7" dur="5000" fill="hold"/>
                                        <p:tgtEl>
                                          <p:spTgt spid="5018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0182">
                                            <p:txEl>
                                              <p:pRg st="0" end="0"/>
                                            </p:txEl>
                                          </p:spTgt>
                                        </p:tgtEl>
                                        <p:attrNameLst>
                                          <p:attrName>ppt_y</p:attrName>
                                        </p:attrNameLst>
                                      </p:cBhvr>
                                      <p:tavLst>
                                        <p:tav tm="0">
                                          <p:val>
                                            <p:strVal val="0-#ppt_h/2"/>
                                          </p:val>
                                        </p:tav>
                                        <p:tav tm="100000">
                                          <p:val>
                                            <p:strVal val="#ppt_y"/>
                                          </p:val>
                                        </p:tav>
                                      </p:tavLst>
                                    </p:anim>
                                  </p:childTnLst>
                                </p:cTn>
                              </p:par>
                            </p:childTnLst>
                          </p:cTn>
                        </p:par>
                        <p:par>
                          <p:cTn id="9" fill="hold" nodeType="afterGroup">
                            <p:stCondLst>
                              <p:cond delay="5000"/>
                            </p:stCondLst>
                            <p:childTnLst>
                              <p:par>
                                <p:cTn id="10" presetID="53" presetClass="entr" presetSubtype="0" fill="hold" nodeType="afterEffect">
                                  <p:stCondLst>
                                    <p:cond delay="0"/>
                                  </p:stCondLst>
                                  <p:childTnLst>
                                    <p:set>
                                      <p:cBhvr>
                                        <p:cTn id="11" dur="1" fill="hold">
                                          <p:stCondLst>
                                            <p:cond delay="0"/>
                                          </p:stCondLst>
                                        </p:cTn>
                                        <p:tgtEl>
                                          <p:spTgt spid="50182">
                                            <p:txEl>
                                              <p:pRg st="1" end="1"/>
                                            </p:txEl>
                                          </p:spTgt>
                                        </p:tgtEl>
                                        <p:attrNameLst>
                                          <p:attrName>style.visibility</p:attrName>
                                        </p:attrNameLst>
                                      </p:cBhvr>
                                      <p:to>
                                        <p:strVal val="visible"/>
                                      </p:to>
                                    </p:set>
                                    <p:anim calcmode="lin" valueType="num">
                                      <p:cBhvr>
                                        <p:cTn id="12" dur="5000" fill="hold"/>
                                        <p:tgtEl>
                                          <p:spTgt spid="50182">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50182">
                                            <p:txEl>
                                              <p:pRg st="1" end="1"/>
                                            </p:txEl>
                                          </p:spTgt>
                                        </p:tgtEl>
                                        <p:attrNameLst>
                                          <p:attrName>ppt_h</p:attrName>
                                        </p:attrNameLst>
                                      </p:cBhvr>
                                      <p:tavLst>
                                        <p:tav tm="0">
                                          <p:val>
                                            <p:fltVal val="0"/>
                                          </p:val>
                                        </p:tav>
                                        <p:tav tm="100000">
                                          <p:val>
                                            <p:strVal val="#ppt_h"/>
                                          </p:val>
                                        </p:tav>
                                      </p:tavLst>
                                    </p:anim>
                                    <p:animEffect transition="in" filter="fade">
                                      <p:cBhvr>
                                        <p:cTn id="14" dur="5000"/>
                                        <p:tgtEl>
                                          <p:spTgt spid="50182">
                                            <p:txEl>
                                              <p:pRg st="1" end="1"/>
                                            </p:txEl>
                                          </p:spTgt>
                                        </p:tgtEl>
                                      </p:cBhvr>
                                    </p:animEffect>
                                  </p:childTnLst>
                                </p:cTn>
                              </p:par>
                            </p:childTnLst>
                          </p:cTn>
                        </p:par>
                        <p:par>
                          <p:cTn id="15" fill="hold" nodeType="afterGroup">
                            <p:stCondLst>
                              <p:cond delay="10000"/>
                            </p:stCondLst>
                            <p:childTnLst>
                              <p:par>
                                <p:cTn id="16" presetID="2" presetClass="entr" presetSubtype="2"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 calcmode="lin" valueType="num">
                                      <p:cBhvr additive="base">
                                        <p:cTn id="18" dur="500" fill="hold"/>
                                        <p:tgtEl>
                                          <p:spTgt spid="7"/>
                                        </p:tgtEl>
                                        <p:attrNameLst>
                                          <p:attrName>ppt_x</p:attrName>
                                        </p:attrNameLst>
                                      </p:cBhvr>
                                      <p:tavLst>
                                        <p:tav tm="0">
                                          <p:val>
                                            <p:strVal val="1+#ppt_w/2"/>
                                          </p:val>
                                        </p:tav>
                                        <p:tav tm="100000">
                                          <p:val>
                                            <p:strVal val="#ppt_x"/>
                                          </p:val>
                                        </p:tav>
                                      </p:tavLst>
                                    </p:anim>
                                    <p:anim calcmode="lin" valueType="num">
                                      <p:cBhvr additive="base">
                                        <p:cTn id="19" dur="500" fill="hold"/>
                                        <p:tgtEl>
                                          <p:spTgt spid="7"/>
                                        </p:tgtEl>
                                        <p:attrNameLst>
                                          <p:attrName>ppt_y</p:attrName>
                                        </p:attrNameLst>
                                      </p:cBhvr>
                                      <p:tavLst>
                                        <p:tav tm="0">
                                          <p:val>
                                            <p:strVal val="#ppt_y"/>
                                          </p:val>
                                        </p:tav>
                                        <p:tav tm="100000">
                                          <p:val>
                                            <p:strVal val="#ppt_y"/>
                                          </p:val>
                                        </p:tav>
                                      </p:tavLst>
                                    </p:anim>
                                  </p:childTnLst>
                                </p:cTn>
                              </p:par>
                            </p:childTnLst>
                          </p:cTn>
                        </p:par>
                        <p:par>
                          <p:cTn id="20" fill="hold" nodeType="afterGroup">
                            <p:stCondLst>
                              <p:cond delay="10500"/>
                            </p:stCondLst>
                            <p:childTnLst>
                              <p:par>
                                <p:cTn id="21" presetID="53" presetClass="entr" presetSubtype="0" fill="hold" nodeType="after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p:cTn id="23" dur="5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4" dur="5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5" dur="5000"/>
                                        <p:tgtEl>
                                          <p:spTgt spid="4">
                                            <p:txEl>
                                              <p:pRg st="0" end="0"/>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4" fill="hold" grpId="0" nodeType="clickEffect">
                                  <p:stCondLst>
                                    <p:cond delay="0"/>
                                  </p:stCondLst>
                                  <p:childTnLst>
                                    <p:set>
                                      <p:cBhvr>
                                        <p:cTn id="29" dur="1" fill="hold">
                                          <p:stCondLst>
                                            <p:cond delay="0"/>
                                          </p:stCondLst>
                                        </p:cTn>
                                        <p:tgtEl>
                                          <p:spTgt spid="9"/>
                                        </p:tgtEl>
                                        <p:attrNameLst>
                                          <p:attrName>style.visibility</p:attrName>
                                        </p:attrNameLst>
                                      </p:cBhvr>
                                      <p:to>
                                        <p:strVal val="visible"/>
                                      </p:to>
                                    </p:set>
                                    <p:anim calcmode="lin" valueType="num">
                                      <p:cBhvr additive="base">
                                        <p:cTn id="30" dur="1000" fill="hold"/>
                                        <p:tgtEl>
                                          <p:spTgt spid="9"/>
                                        </p:tgtEl>
                                        <p:attrNameLst>
                                          <p:attrName>ppt_x</p:attrName>
                                        </p:attrNameLst>
                                      </p:cBhvr>
                                      <p:tavLst>
                                        <p:tav tm="0">
                                          <p:val>
                                            <p:strVal val="#ppt_x"/>
                                          </p:val>
                                        </p:tav>
                                        <p:tav tm="100000">
                                          <p:val>
                                            <p:strVal val="#ppt_x"/>
                                          </p:val>
                                        </p:tav>
                                      </p:tavLst>
                                    </p:anim>
                                    <p:anim calcmode="lin" valueType="num">
                                      <p:cBhvr additive="base">
                                        <p:cTn id="31" dur="10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9" grpId="0"/>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82" name="Rectangle 6"/>
          <p:cNvSpPr>
            <a:spLocks noChangeArrowheads="1"/>
          </p:cNvSpPr>
          <p:nvPr>
            <p:custDataLst>
              <p:tags r:id="rId2"/>
            </p:custDataLst>
          </p:nvPr>
        </p:nvSpPr>
        <p:spPr bwMode="auto">
          <a:xfrm>
            <a:off x="76200" y="914400"/>
            <a:ext cx="5181600" cy="6878638"/>
          </a:xfrm>
          <a:prstGeom prst="rect">
            <a:avLst/>
          </a:prstGeom>
          <a:noFill/>
          <a:ln w="9525">
            <a:noFill/>
            <a:miter lim="800000"/>
            <a:headEnd/>
            <a:tailEnd/>
          </a:ln>
          <a:effectLst/>
        </p:spPr>
        <p:txBody>
          <a:bodyPr>
            <a:spAutoFit/>
          </a:bodyPr>
          <a:lstStyle/>
          <a:p>
            <a:pPr>
              <a:spcBef>
                <a:spcPct val="50000"/>
              </a:spcBef>
              <a:defRPr/>
            </a:pPr>
            <a:r>
              <a:rPr lang="en-US" altLang="zh-TW" sz="2000">
                <a:solidFill>
                  <a:srgbClr val="CC3300"/>
                </a:solidFill>
                <a:effectLst>
                  <a:outerShdw blurRad="38100" dist="38100" dir="2700000" algn="tl">
                    <a:srgbClr val="C0C0C0"/>
                  </a:outerShdw>
                </a:effectLst>
                <a:latin typeface="Arial" pitchFamily="34" charset="0"/>
                <a:ea typeface="新細明體" pitchFamily="18" charset="-120"/>
              </a:rPr>
              <a:t>(3) The rite of aspersion (Asperges Me, Domine…)</a:t>
            </a:r>
          </a:p>
          <a:p>
            <a:pPr>
              <a:spcBef>
                <a:spcPts val="600"/>
              </a:spcBef>
              <a:defRPr/>
            </a:pPr>
            <a:r>
              <a:rPr lang="en-US" altLang="zh-TW" sz="2000">
                <a:solidFill>
                  <a:srgbClr val="CC3300"/>
                </a:solidFill>
                <a:latin typeface="Arial" pitchFamily="34" charset="0"/>
                <a:ea typeface="新細明體" pitchFamily="18" charset="-120"/>
              </a:rPr>
              <a:t>This originated in the 8th century as a sign of sanctification. But it clearly assumed a baptismal character with time. Hence, this rite is especially suitable during the Easter season. That is why even today sprinkling does not denote entirely a penitential character(GIRM 51)</a:t>
            </a:r>
          </a:p>
          <a:p>
            <a:pPr>
              <a:spcBef>
                <a:spcPts val="600"/>
              </a:spcBef>
              <a:defRPr/>
            </a:pPr>
            <a:r>
              <a:rPr lang="en-US" altLang="zh-TW" sz="2000">
                <a:solidFill>
                  <a:srgbClr val="0000FF"/>
                </a:solidFill>
                <a:latin typeface="Arial" pitchFamily="34" charset="0"/>
                <a:ea typeface="新細明體" pitchFamily="18" charset="-120"/>
              </a:rPr>
              <a:t>This was what took place before the main Masses on Sundays according to the 1570 Missal. It is based on Psalm 51,9 (Cleanse me of sin with hyssop that I may be purified). During the Paschal time it was replaced with Vidi Aquam… based on Ezekiel 47,1.8-9(I saw water flowing our from beneath the threshold of the temple…).</a:t>
            </a:r>
          </a:p>
          <a:p>
            <a:pPr>
              <a:spcBef>
                <a:spcPct val="50000"/>
              </a:spcBef>
              <a:defRPr/>
            </a:pPr>
            <a:endParaRPr lang="en-US" altLang="zh-TW">
              <a:solidFill>
                <a:srgbClr val="CC3300"/>
              </a:solidFill>
              <a:latin typeface="Arial" pitchFamily="34" charset="0"/>
              <a:ea typeface="新細明體" pitchFamily="18" charset="-120"/>
            </a:endParaRPr>
          </a:p>
          <a:p>
            <a:pPr>
              <a:spcBef>
                <a:spcPct val="50000"/>
              </a:spcBef>
              <a:defRPr/>
            </a:pPr>
            <a:endParaRPr lang="en-US" altLang="zh-TW">
              <a:solidFill>
                <a:srgbClr val="CC3300"/>
              </a:solidFill>
              <a:latin typeface="Arial" pitchFamily="34" charset="0"/>
              <a:ea typeface="新細明體" pitchFamily="18" charset="-120"/>
            </a:endParaRPr>
          </a:p>
          <a:p>
            <a:pPr>
              <a:spcBef>
                <a:spcPct val="50000"/>
              </a:spcBef>
              <a:defRPr/>
            </a:pPr>
            <a:endParaRPr lang="en-US" altLang="zh-TW">
              <a:solidFill>
                <a:srgbClr val="CC3300"/>
              </a:solidFill>
              <a:latin typeface="Arial" pitchFamily="34" charset="0"/>
              <a:ea typeface="新細明體" pitchFamily="18" charset="-120"/>
            </a:endParaRPr>
          </a:p>
        </p:txBody>
      </p:sp>
      <p:sp>
        <p:nvSpPr>
          <p:cNvPr id="4" name="Rectangle 3"/>
          <p:cNvSpPr>
            <a:spLocks noChangeArrowheads="1"/>
          </p:cNvSpPr>
          <p:nvPr>
            <p:custDataLst>
              <p:tags r:id="rId3"/>
            </p:custDataLst>
          </p:nvPr>
        </p:nvSpPr>
        <p:spPr bwMode="auto">
          <a:xfrm>
            <a:off x="381000" y="5410200"/>
            <a:ext cx="8534400" cy="369888"/>
          </a:xfrm>
          <a:prstGeom prst="rect">
            <a:avLst/>
          </a:prstGeom>
          <a:noFill/>
          <a:ln w="9525">
            <a:noFill/>
            <a:miter lim="800000"/>
            <a:headEnd/>
            <a:tailEnd/>
          </a:ln>
        </p:spPr>
        <p:txBody>
          <a:bodyPr>
            <a:spAutoFit/>
          </a:bodyPr>
          <a:lstStyle/>
          <a:p>
            <a:pPr algn="just"/>
            <a:r>
              <a:rPr lang="en-US" altLang="zh-TW">
                <a:solidFill>
                  <a:srgbClr val="CC3300"/>
                </a:solidFill>
                <a:latin typeface="Arial" pitchFamily="34" charset="0"/>
                <a:ea typeface="新細明體" pitchFamily="18" charset="-120"/>
                <a:cs typeface="Times New Roman" pitchFamily="18" charset="0"/>
              </a:rPr>
              <a:t>.</a:t>
            </a:r>
          </a:p>
        </p:txBody>
      </p:sp>
      <p:sp>
        <p:nvSpPr>
          <p:cNvPr id="55300" name="Rectangle 9"/>
          <p:cNvSpPr>
            <a:spLocks noChangeArrowheads="1"/>
          </p:cNvSpPr>
          <p:nvPr>
            <p:custDataLst>
              <p:tags r:id="rId4"/>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5301" name="Rectangle 7"/>
          <p:cNvSpPr>
            <a:spLocks noChangeArrowheads="1"/>
          </p:cNvSpPr>
          <p:nvPr>
            <p:custDataLst>
              <p:tags r:id="rId5"/>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7" name="文字方塊 6"/>
          <p:cNvSpPr txBox="1">
            <a:spLocks noChangeArrowheads="1"/>
          </p:cNvSpPr>
          <p:nvPr/>
        </p:nvSpPr>
        <p:spPr bwMode="auto">
          <a:xfrm>
            <a:off x="5105400" y="1143000"/>
            <a:ext cx="3962400" cy="4708525"/>
          </a:xfrm>
          <a:prstGeom prst="rect">
            <a:avLst/>
          </a:prstGeom>
          <a:noFill/>
          <a:ln w="9525">
            <a:noFill/>
            <a:miter lim="800000"/>
            <a:headEnd/>
            <a:tailEnd/>
          </a:ln>
        </p:spPr>
        <p:txBody>
          <a:bodyPr>
            <a:spAutoFit/>
          </a:bodyPr>
          <a:lstStyle/>
          <a:p>
            <a:r>
              <a:rPr lang="en-US" altLang="zh-TW" sz="2000">
                <a:solidFill>
                  <a:srgbClr val="993300"/>
                </a:solidFill>
                <a:latin typeface="Arial" pitchFamily="34" charset="0"/>
                <a:ea typeface="華康中黑體" pitchFamily="49" charset="-120"/>
              </a:rPr>
              <a:t>3.</a:t>
            </a:r>
            <a:r>
              <a:rPr lang="zh-TW" altLang="en-US" sz="2000">
                <a:solidFill>
                  <a:srgbClr val="993300"/>
                </a:solidFill>
                <a:latin typeface="Arial" pitchFamily="34" charset="0"/>
                <a:ea typeface="華康中黑體" pitchFamily="49" charset="-120"/>
              </a:rPr>
              <a:t> 灑聖水禮</a:t>
            </a:r>
            <a:endParaRPr lang="en-US" altLang="zh-TW" sz="2000">
              <a:solidFill>
                <a:srgbClr val="993300"/>
              </a:solidFill>
              <a:latin typeface="Arial" pitchFamily="34" charset="0"/>
              <a:ea typeface="華康中黑體" pitchFamily="49" charset="-120"/>
            </a:endParaRPr>
          </a:p>
          <a:p>
            <a:pPr>
              <a:spcBef>
                <a:spcPts val="600"/>
              </a:spcBef>
            </a:pPr>
            <a:r>
              <a:rPr lang="zh-TW" altLang="en-US" sz="2000">
                <a:solidFill>
                  <a:srgbClr val="993300"/>
                </a:solidFill>
                <a:latin typeface="Arial" pitchFamily="34" charset="0"/>
                <a:ea typeface="華康中黑體" pitchFamily="49" charset="-120"/>
              </a:rPr>
              <a:t>這儀式源於八世紀，作為淨化的標記。但它漸與聖洗連結。故此，這儀式在復活期尤其合適。今日，它已不只表達懺悔之意。</a:t>
            </a:r>
            <a:r>
              <a:rPr lang="en-US" altLang="zh-TW" sz="2000">
                <a:solidFill>
                  <a:srgbClr val="993300"/>
                </a:solidFill>
                <a:latin typeface="Arial" pitchFamily="34" charset="0"/>
                <a:ea typeface="華康中黑體" pitchFamily="49" charset="-120"/>
              </a:rPr>
              <a:t>(</a:t>
            </a:r>
            <a:r>
              <a:rPr lang="zh-TW" altLang="en-US" sz="2000">
                <a:solidFill>
                  <a:srgbClr val="993300"/>
                </a:solidFill>
                <a:latin typeface="Arial" pitchFamily="34" charset="0"/>
                <a:ea typeface="華康中黑體" pitchFamily="49" charset="-120"/>
              </a:rPr>
              <a:t>羅馬彌撒經書總論</a:t>
            </a:r>
            <a:r>
              <a:rPr lang="en-US" altLang="zh-TW" sz="2000">
                <a:solidFill>
                  <a:srgbClr val="993300"/>
                </a:solidFill>
                <a:latin typeface="Arial" pitchFamily="34" charset="0"/>
                <a:ea typeface="華康中黑體" pitchFamily="49" charset="-120"/>
              </a:rPr>
              <a:t>51)</a:t>
            </a:r>
          </a:p>
          <a:p>
            <a:pPr>
              <a:spcBef>
                <a:spcPts val="600"/>
              </a:spcBef>
            </a:pPr>
            <a:r>
              <a:rPr lang="zh-TW" altLang="en-US" sz="2000">
                <a:solidFill>
                  <a:srgbClr val="0000FF"/>
                </a:solidFill>
                <a:latin typeface="Arial" pitchFamily="34" charset="0"/>
                <a:ea typeface="華康中黑體" pitchFamily="49" charset="-120"/>
              </a:rPr>
              <a:t>按</a:t>
            </a:r>
            <a:r>
              <a:rPr lang="en-US" altLang="zh-TW" sz="2000">
                <a:solidFill>
                  <a:srgbClr val="0000FF"/>
                </a:solidFill>
                <a:latin typeface="Arial" pitchFamily="34" charset="0"/>
                <a:ea typeface="華康中黑體" pitchFamily="49" charset="-120"/>
              </a:rPr>
              <a:t>1570</a:t>
            </a:r>
            <a:r>
              <a:rPr lang="zh-TW" altLang="en-US" sz="2000">
                <a:solidFill>
                  <a:srgbClr val="0000FF"/>
                </a:solidFill>
                <a:latin typeface="Arial" pitchFamily="34" charset="0"/>
                <a:ea typeface="華康中黑體" pitchFamily="49" charset="-120"/>
              </a:rPr>
              <a:t>年彌撒經書，每主日都行灑聖水禮。</a:t>
            </a:r>
            <a:endParaRPr lang="en-US" altLang="zh-TW" sz="2000">
              <a:solidFill>
                <a:srgbClr val="0000FF"/>
              </a:solidFill>
              <a:latin typeface="Arial" pitchFamily="34" charset="0"/>
              <a:ea typeface="華康中黑體" pitchFamily="49" charset="-120"/>
            </a:endParaRPr>
          </a:p>
          <a:p>
            <a:pPr>
              <a:spcBef>
                <a:spcPts val="600"/>
              </a:spcBef>
            </a:pPr>
            <a:r>
              <a:rPr lang="zh-TW" altLang="en-US" sz="2000">
                <a:solidFill>
                  <a:srgbClr val="0000FF"/>
                </a:solidFill>
                <a:latin typeface="Arial" pitchFamily="34" charset="0"/>
                <a:ea typeface="華康中黑體" pitchFamily="49" charset="-120"/>
              </a:rPr>
              <a:t>它的聖經基礎是詠</a:t>
            </a:r>
            <a:r>
              <a:rPr lang="en-US" altLang="zh-TW" sz="2000">
                <a:solidFill>
                  <a:srgbClr val="0000FF"/>
                </a:solidFill>
                <a:latin typeface="Arial" pitchFamily="34" charset="0"/>
                <a:ea typeface="華康中黑體" pitchFamily="49" charset="-120"/>
              </a:rPr>
              <a:t>51:9</a:t>
            </a:r>
          </a:p>
          <a:p>
            <a:r>
              <a:rPr lang="zh-TW" altLang="en-US" sz="2000">
                <a:solidFill>
                  <a:srgbClr val="7030A0"/>
                </a:solidFill>
                <a:latin typeface="Arial" pitchFamily="34" charset="0"/>
                <a:ea typeface="華康中黑體" pitchFamily="49" charset="-120"/>
              </a:rPr>
              <a:t>求你以牛膝草灑我，使我皎潔，求你洗滌我，使我比雪還要白。</a:t>
            </a:r>
            <a:endParaRPr lang="en-US" altLang="zh-TW" sz="2000">
              <a:solidFill>
                <a:srgbClr val="7030A0"/>
              </a:solidFill>
              <a:latin typeface="Arial" pitchFamily="34" charset="0"/>
              <a:ea typeface="華康中黑體" pitchFamily="49" charset="-120"/>
            </a:endParaRPr>
          </a:p>
          <a:p>
            <a:pPr>
              <a:spcBef>
                <a:spcPts val="600"/>
              </a:spcBef>
            </a:pPr>
            <a:r>
              <a:rPr lang="zh-TW" altLang="en-US" sz="2000">
                <a:solidFill>
                  <a:srgbClr val="0000FF"/>
                </a:solidFill>
                <a:latin typeface="華康中黑體" pitchFamily="49" charset="-120"/>
                <a:ea typeface="華康中黑體" pitchFamily="49" charset="-120"/>
              </a:rPr>
              <a:t>復活期則念則</a:t>
            </a:r>
            <a:r>
              <a:rPr lang="en-US" altLang="zh-TW" sz="2000">
                <a:solidFill>
                  <a:srgbClr val="0000FF"/>
                </a:solidFill>
                <a:latin typeface="華康中黑體" pitchFamily="49" charset="-120"/>
                <a:ea typeface="華康中黑體" pitchFamily="49" charset="-120"/>
              </a:rPr>
              <a:t>47:1,8-9</a:t>
            </a:r>
          </a:p>
          <a:p>
            <a:r>
              <a:rPr lang="zh-TW" altLang="en-US" sz="2000">
                <a:solidFill>
                  <a:srgbClr val="7030A0"/>
                </a:solidFill>
                <a:latin typeface="Arial" pitchFamily="34" charset="0"/>
                <a:ea typeface="華康中黑體" pitchFamily="49" charset="-120"/>
              </a:rPr>
              <a:t>看，有水從聖殿流出</a:t>
            </a:r>
            <a:r>
              <a:rPr lang="en-US" altLang="zh-TW" sz="2000">
                <a:solidFill>
                  <a:srgbClr val="7030A0"/>
                </a:solidFill>
                <a:latin typeface="Arial" pitchFamily="34" charset="0"/>
                <a:ea typeface="華康中黑體" pitchFamily="49" charset="-120"/>
              </a:rPr>
              <a:t>……</a:t>
            </a:r>
          </a:p>
          <a:p>
            <a:endParaRPr lang="zh-TW" altLang="en-US" sz="2000">
              <a:solidFill>
                <a:srgbClr val="99330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1" fill="hold" nodeType="clickEffect">
                                  <p:stCondLst>
                                    <p:cond delay="0"/>
                                  </p:stCondLst>
                                  <p:childTnLst>
                                    <p:set>
                                      <p:cBhvr>
                                        <p:cTn id="6" dur="1" fill="hold">
                                          <p:stCondLst>
                                            <p:cond delay="0"/>
                                          </p:stCondLst>
                                        </p:cTn>
                                        <p:tgtEl>
                                          <p:spTgt spid="50182">
                                            <p:txEl>
                                              <p:pRg st="0" end="0"/>
                                            </p:txEl>
                                          </p:spTgt>
                                        </p:tgtEl>
                                        <p:attrNameLst>
                                          <p:attrName>style.visibility</p:attrName>
                                        </p:attrNameLst>
                                      </p:cBhvr>
                                      <p:to>
                                        <p:strVal val="visible"/>
                                      </p:to>
                                    </p:set>
                                    <p:anim calcmode="lin" valueType="num">
                                      <p:cBhvr additive="base">
                                        <p:cTn id="7" dur="5000" fill="hold"/>
                                        <p:tgtEl>
                                          <p:spTgt spid="50182">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0182">
                                            <p:txEl>
                                              <p:pRg st="0" end="0"/>
                                            </p:txEl>
                                          </p:spTgt>
                                        </p:tgtEl>
                                        <p:attrNameLst>
                                          <p:attrName>ppt_y</p:attrName>
                                        </p:attrNameLst>
                                      </p:cBhvr>
                                      <p:tavLst>
                                        <p:tav tm="0">
                                          <p:val>
                                            <p:strVal val="0-#ppt_h/2"/>
                                          </p:val>
                                        </p:tav>
                                        <p:tav tm="100000">
                                          <p:val>
                                            <p:strVal val="#ppt_y"/>
                                          </p:val>
                                        </p:tav>
                                      </p:tavLst>
                                    </p:anim>
                                  </p:childTnLst>
                                </p:cTn>
                              </p:par>
                              <p:par>
                                <p:cTn id="9" presetID="2" presetClass="entr" presetSubtype="1" fill="hold" nodeType="withEffect">
                                  <p:stCondLst>
                                    <p:cond delay="0"/>
                                  </p:stCondLst>
                                  <p:childTnLst>
                                    <p:set>
                                      <p:cBhvr>
                                        <p:cTn id="10" dur="1" fill="hold">
                                          <p:stCondLst>
                                            <p:cond delay="0"/>
                                          </p:stCondLst>
                                        </p:cTn>
                                        <p:tgtEl>
                                          <p:spTgt spid="50182">
                                            <p:txEl>
                                              <p:pRg st="1" end="1"/>
                                            </p:txEl>
                                          </p:spTgt>
                                        </p:tgtEl>
                                        <p:attrNameLst>
                                          <p:attrName>style.visibility</p:attrName>
                                        </p:attrNameLst>
                                      </p:cBhvr>
                                      <p:to>
                                        <p:strVal val="visible"/>
                                      </p:to>
                                    </p:set>
                                    <p:anim calcmode="lin" valueType="num">
                                      <p:cBhvr additive="base">
                                        <p:cTn id="11" dur="5000" fill="hold"/>
                                        <p:tgtEl>
                                          <p:spTgt spid="50182">
                                            <p:txEl>
                                              <p:pRg st="1" end="1"/>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50182">
                                            <p:txEl>
                                              <p:pRg st="1" end="1"/>
                                            </p:txEl>
                                          </p:spTgt>
                                        </p:tgtEl>
                                        <p:attrNameLst>
                                          <p:attrName>ppt_y</p:attrName>
                                        </p:attrNameLst>
                                      </p:cBhvr>
                                      <p:tavLst>
                                        <p:tav tm="0">
                                          <p:val>
                                            <p:strVal val="0-#ppt_h/2"/>
                                          </p:val>
                                        </p:tav>
                                        <p:tav tm="100000">
                                          <p:val>
                                            <p:strVal val="#ppt_y"/>
                                          </p:val>
                                        </p:tav>
                                      </p:tavLst>
                                    </p:anim>
                                  </p:childTnLst>
                                </p:cTn>
                              </p:par>
                            </p:childTnLst>
                          </p:cTn>
                        </p:par>
                      </p:childTnLst>
                    </p:cTn>
                  </p:par>
                  <p:par>
                    <p:cTn id="13" fill="hold" nodeType="clickPar">
                      <p:stCondLst>
                        <p:cond delay="indefinite"/>
                      </p:stCondLst>
                      <p:childTnLst>
                        <p:par>
                          <p:cTn id="14" fill="hold" nodeType="withGroup">
                            <p:stCondLst>
                              <p:cond delay="0"/>
                            </p:stCondLst>
                            <p:childTnLst>
                              <p:par>
                                <p:cTn id="15" presetID="53" presetClass="entr" presetSubtype="0" fill="hold" nodeType="clickEffect">
                                  <p:stCondLst>
                                    <p:cond delay="0"/>
                                  </p:stCondLst>
                                  <p:childTnLst>
                                    <p:set>
                                      <p:cBhvr>
                                        <p:cTn id="16" dur="1" fill="hold">
                                          <p:stCondLst>
                                            <p:cond delay="0"/>
                                          </p:stCondLst>
                                        </p:cTn>
                                        <p:tgtEl>
                                          <p:spTgt spid="50182">
                                            <p:txEl>
                                              <p:pRg st="2" end="2"/>
                                            </p:txEl>
                                          </p:spTgt>
                                        </p:tgtEl>
                                        <p:attrNameLst>
                                          <p:attrName>style.visibility</p:attrName>
                                        </p:attrNameLst>
                                      </p:cBhvr>
                                      <p:to>
                                        <p:strVal val="visible"/>
                                      </p:to>
                                    </p:set>
                                    <p:anim calcmode="lin" valueType="num">
                                      <p:cBhvr>
                                        <p:cTn id="17" dur="5000" fill="hold"/>
                                        <p:tgtEl>
                                          <p:spTgt spid="50182">
                                            <p:txEl>
                                              <p:pRg st="2" end="2"/>
                                            </p:txEl>
                                          </p:spTgt>
                                        </p:tgtEl>
                                        <p:attrNameLst>
                                          <p:attrName>ppt_w</p:attrName>
                                        </p:attrNameLst>
                                      </p:cBhvr>
                                      <p:tavLst>
                                        <p:tav tm="0">
                                          <p:val>
                                            <p:fltVal val="0"/>
                                          </p:val>
                                        </p:tav>
                                        <p:tav tm="100000">
                                          <p:val>
                                            <p:strVal val="#ppt_w"/>
                                          </p:val>
                                        </p:tav>
                                      </p:tavLst>
                                    </p:anim>
                                    <p:anim calcmode="lin" valueType="num">
                                      <p:cBhvr>
                                        <p:cTn id="18" dur="5000" fill="hold"/>
                                        <p:tgtEl>
                                          <p:spTgt spid="50182">
                                            <p:txEl>
                                              <p:pRg st="2" end="2"/>
                                            </p:txEl>
                                          </p:spTgt>
                                        </p:tgtEl>
                                        <p:attrNameLst>
                                          <p:attrName>ppt_h</p:attrName>
                                        </p:attrNameLst>
                                      </p:cBhvr>
                                      <p:tavLst>
                                        <p:tav tm="0">
                                          <p:val>
                                            <p:fltVal val="0"/>
                                          </p:val>
                                        </p:tav>
                                        <p:tav tm="100000">
                                          <p:val>
                                            <p:strVal val="#ppt_h"/>
                                          </p:val>
                                        </p:tav>
                                      </p:tavLst>
                                    </p:anim>
                                    <p:animEffect transition="in" filter="fade">
                                      <p:cBhvr>
                                        <p:cTn id="19" dur="5000"/>
                                        <p:tgtEl>
                                          <p:spTgt spid="50182">
                                            <p:txEl>
                                              <p:pRg st="2" end="2"/>
                                            </p:txEl>
                                          </p:spTgt>
                                        </p:tgtEl>
                                      </p:cBhvr>
                                    </p:animEffect>
                                  </p:childTnLst>
                                </p:cTn>
                              </p:par>
                            </p:childTnLst>
                          </p:cTn>
                        </p:par>
                        <p:par>
                          <p:cTn id="20" fill="hold" nodeType="afterGroup">
                            <p:stCondLst>
                              <p:cond delay="5000"/>
                            </p:stCondLst>
                            <p:childTnLst>
                              <p:par>
                                <p:cTn id="21" presetID="53" presetClass="entr" presetSubtype="0" fill="hold" nodeType="after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anim calcmode="lin" valueType="num">
                                      <p:cBhvr>
                                        <p:cTn id="23" dur="5000" fill="hold"/>
                                        <p:tgtEl>
                                          <p:spTgt spid="4">
                                            <p:txEl>
                                              <p:pRg st="0" end="0"/>
                                            </p:txEl>
                                          </p:spTgt>
                                        </p:tgtEl>
                                        <p:attrNameLst>
                                          <p:attrName>ppt_w</p:attrName>
                                        </p:attrNameLst>
                                      </p:cBhvr>
                                      <p:tavLst>
                                        <p:tav tm="0">
                                          <p:val>
                                            <p:fltVal val="0"/>
                                          </p:val>
                                        </p:tav>
                                        <p:tav tm="100000">
                                          <p:val>
                                            <p:strVal val="#ppt_w"/>
                                          </p:val>
                                        </p:tav>
                                      </p:tavLst>
                                    </p:anim>
                                    <p:anim calcmode="lin" valueType="num">
                                      <p:cBhvr>
                                        <p:cTn id="24" dur="5000" fill="hold"/>
                                        <p:tgtEl>
                                          <p:spTgt spid="4">
                                            <p:txEl>
                                              <p:pRg st="0" end="0"/>
                                            </p:txEl>
                                          </p:spTgt>
                                        </p:tgtEl>
                                        <p:attrNameLst>
                                          <p:attrName>ppt_h</p:attrName>
                                        </p:attrNameLst>
                                      </p:cBhvr>
                                      <p:tavLst>
                                        <p:tav tm="0">
                                          <p:val>
                                            <p:fltVal val="0"/>
                                          </p:val>
                                        </p:tav>
                                        <p:tav tm="100000">
                                          <p:val>
                                            <p:strVal val="#ppt_h"/>
                                          </p:val>
                                        </p:tav>
                                      </p:tavLst>
                                    </p:anim>
                                    <p:animEffect transition="in" filter="fade">
                                      <p:cBhvr>
                                        <p:cTn id="25" dur="5000"/>
                                        <p:tgtEl>
                                          <p:spTgt spid="4">
                                            <p:txEl>
                                              <p:pRg st="0" end="0"/>
                                            </p:txEl>
                                          </p:spTgt>
                                        </p:tgtEl>
                                      </p:cBhvr>
                                    </p:animEffect>
                                  </p:childTnLst>
                                </p:cTn>
                              </p:par>
                            </p:childTnLst>
                          </p:cTn>
                        </p:par>
                      </p:childTnLst>
                    </p:cTn>
                  </p:par>
                  <p:par>
                    <p:cTn id="26" fill="hold" nodeType="clickPar">
                      <p:stCondLst>
                        <p:cond delay="indefinite"/>
                      </p:stCondLst>
                      <p:childTnLst>
                        <p:par>
                          <p:cTn id="27" fill="hold" nodeType="withGroup">
                            <p:stCondLst>
                              <p:cond delay="0"/>
                            </p:stCondLst>
                            <p:childTnLst>
                              <p:par>
                                <p:cTn id="28" presetID="2" presetClass="entr" presetSubtype="2" fill="hold" grpId="0" nodeType="clickEffect">
                                  <p:stCondLst>
                                    <p:cond delay="0"/>
                                  </p:stCondLst>
                                  <p:childTnLst>
                                    <p:set>
                                      <p:cBhvr>
                                        <p:cTn id="29" dur="1" fill="hold">
                                          <p:stCondLst>
                                            <p:cond delay="0"/>
                                          </p:stCondLst>
                                        </p:cTn>
                                        <p:tgtEl>
                                          <p:spTgt spid="7"/>
                                        </p:tgtEl>
                                        <p:attrNameLst>
                                          <p:attrName>style.visibility</p:attrName>
                                        </p:attrNameLst>
                                      </p:cBhvr>
                                      <p:to>
                                        <p:strVal val="visible"/>
                                      </p:to>
                                    </p:set>
                                    <p:anim calcmode="lin" valueType="num">
                                      <p:cBhvr additive="base">
                                        <p:cTn id="30" dur="2000" fill="hold"/>
                                        <p:tgtEl>
                                          <p:spTgt spid="7"/>
                                        </p:tgtEl>
                                        <p:attrNameLst>
                                          <p:attrName>ppt_x</p:attrName>
                                        </p:attrNameLst>
                                      </p:cBhvr>
                                      <p:tavLst>
                                        <p:tav tm="0">
                                          <p:val>
                                            <p:strVal val="1+#ppt_w/2"/>
                                          </p:val>
                                        </p:tav>
                                        <p:tav tm="100000">
                                          <p:val>
                                            <p:strVal val="#ppt_x"/>
                                          </p:val>
                                        </p:tav>
                                      </p:tavLst>
                                    </p:anim>
                                    <p:anim calcmode="lin" valueType="num">
                                      <p:cBhvr additive="base">
                                        <p:cTn id="31" dur="2000" fill="hold"/>
                                        <p:tgtEl>
                                          <p:spTgt spid="7"/>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0" name="Rectangle 6"/>
          <p:cNvSpPr>
            <a:spLocks noChangeArrowheads="1"/>
          </p:cNvSpPr>
          <p:nvPr>
            <p:custDataLst>
              <p:tags r:id="rId2"/>
            </p:custDataLst>
          </p:nvPr>
        </p:nvSpPr>
        <p:spPr bwMode="auto">
          <a:xfrm>
            <a:off x="0" y="1050925"/>
            <a:ext cx="2819400" cy="5416550"/>
          </a:xfrm>
          <a:prstGeom prst="rect">
            <a:avLst/>
          </a:prstGeom>
          <a:noFill/>
          <a:ln w="9525">
            <a:noFill/>
            <a:miter lim="800000"/>
            <a:headEnd/>
            <a:tailEnd/>
          </a:ln>
          <a:effectLst/>
        </p:spPr>
        <p:txBody>
          <a:bodyPr>
            <a:spAutoFit/>
          </a:bodyPr>
          <a:lstStyle/>
          <a:p>
            <a:pPr>
              <a:spcBef>
                <a:spcPct val="50000"/>
              </a:spcBef>
              <a:defRPr/>
            </a:pPr>
            <a:r>
              <a:rPr lang="en-US" altLang="zh-TW">
                <a:solidFill>
                  <a:srgbClr val="002060"/>
                </a:solidFill>
                <a:effectLst>
                  <a:outerShdw blurRad="38100" dist="38100" dir="2700000" algn="tl">
                    <a:srgbClr val="C0C0C0"/>
                  </a:outerShdw>
                </a:effectLst>
                <a:latin typeface="Arial" pitchFamily="34" charset="0"/>
                <a:ea typeface="新細明體" pitchFamily="18" charset="-120"/>
              </a:rPr>
              <a:t>Alonso </a:t>
            </a:r>
            <a:r>
              <a:rPr lang="en-US" altLang="zh-TW">
                <a:solidFill>
                  <a:srgbClr val="002060"/>
                </a:solidFill>
                <a:latin typeface="Arial" pitchFamily="34" charset="0"/>
                <a:ea typeface="新細明體" pitchFamily="18" charset="-120"/>
              </a:rPr>
              <a:t>Schökel ‘s analysis:</a:t>
            </a:r>
            <a:endParaRPr lang="en-US" altLang="zh-TW">
              <a:solidFill>
                <a:srgbClr val="002060"/>
              </a:solidFill>
              <a:effectLst>
                <a:outerShdw blurRad="38100" dist="38100" dir="2700000" algn="tl">
                  <a:srgbClr val="C0C0C0"/>
                </a:outerShdw>
              </a:effectLst>
              <a:latin typeface="Arial" pitchFamily="34" charset="0"/>
              <a:ea typeface="新細明體" pitchFamily="18" charset="-120"/>
            </a:endParaRPr>
          </a:p>
          <a:p>
            <a:pPr>
              <a:spcBef>
                <a:spcPct val="50000"/>
              </a:spcBef>
              <a:defRPr/>
            </a:pPr>
            <a:r>
              <a:rPr lang="en-US" altLang="zh-TW" sz="2000">
                <a:solidFill>
                  <a:srgbClr val="CC3300"/>
                </a:solidFill>
                <a:effectLst>
                  <a:outerShdw blurRad="38100" dist="38100" dir="2700000" algn="tl">
                    <a:srgbClr val="C0C0C0"/>
                  </a:outerShdw>
                </a:effectLst>
                <a:latin typeface="Arial" pitchFamily="34" charset="0"/>
                <a:ea typeface="新細明體" pitchFamily="18" charset="-120"/>
              </a:rPr>
              <a:t>(1) The Summons</a:t>
            </a:r>
          </a:p>
          <a:p>
            <a:pPr>
              <a:spcBef>
                <a:spcPts val="600"/>
              </a:spcBef>
              <a:defRPr/>
            </a:pPr>
            <a:r>
              <a:rPr lang="en-US" altLang="zh-TW" sz="2000">
                <a:solidFill>
                  <a:srgbClr val="CC3300"/>
                </a:solidFill>
                <a:latin typeface="Arial" pitchFamily="34" charset="0"/>
                <a:ea typeface="新細明體" pitchFamily="18" charset="-120"/>
              </a:rPr>
              <a:t>This is implicit at Mass. </a:t>
            </a:r>
          </a:p>
          <a:p>
            <a:pPr>
              <a:spcBef>
                <a:spcPts val="600"/>
              </a:spcBef>
              <a:defRPr/>
            </a:pPr>
            <a:r>
              <a:rPr lang="en-US" altLang="zh-TW" sz="2000">
                <a:solidFill>
                  <a:srgbClr val="CC3300"/>
                </a:solidFill>
                <a:latin typeface="Arial" pitchFamily="34" charset="0"/>
                <a:ea typeface="新細明體" pitchFamily="18" charset="-120"/>
              </a:rPr>
              <a:t>Old Testament texts:  </a:t>
            </a:r>
          </a:p>
          <a:p>
            <a:pPr>
              <a:spcBef>
                <a:spcPts val="600"/>
              </a:spcBef>
              <a:defRPr/>
            </a:pPr>
            <a:r>
              <a:rPr lang="en-US" altLang="zh-TW" sz="2000">
                <a:solidFill>
                  <a:srgbClr val="CC3300"/>
                </a:solidFill>
                <a:latin typeface="Arial" pitchFamily="34" charset="0"/>
                <a:ea typeface="新細明體" pitchFamily="18" charset="-120"/>
              </a:rPr>
              <a:t>Ps. 50,6.7.21;  </a:t>
            </a:r>
          </a:p>
          <a:p>
            <a:pPr>
              <a:defRPr/>
            </a:pPr>
            <a:endParaRPr lang="en-US" altLang="zh-TW" sz="2000">
              <a:solidFill>
                <a:srgbClr val="CC3300"/>
              </a:solidFill>
              <a:latin typeface="Arial" pitchFamily="34" charset="0"/>
              <a:ea typeface="新細明體" pitchFamily="18" charset="-120"/>
            </a:endParaRPr>
          </a:p>
          <a:p>
            <a:pPr>
              <a:defRPr/>
            </a:pPr>
            <a:r>
              <a:rPr lang="en-US" altLang="zh-TW" sz="2000">
                <a:solidFill>
                  <a:srgbClr val="CC3300"/>
                </a:solidFill>
                <a:latin typeface="Arial" pitchFamily="34" charset="0"/>
                <a:ea typeface="新細明體" pitchFamily="18" charset="-120"/>
              </a:rPr>
              <a:t>Jeremiah 2, 5.8.13</a:t>
            </a:r>
          </a:p>
          <a:p>
            <a:pPr>
              <a:spcBef>
                <a:spcPts val="600"/>
              </a:spcBef>
              <a:defRPr/>
            </a:pPr>
            <a:endParaRPr lang="en-US" altLang="zh-TW" sz="2000">
              <a:solidFill>
                <a:srgbClr val="CC3300"/>
              </a:solidFill>
              <a:latin typeface="Arial" pitchFamily="34" charset="0"/>
              <a:ea typeface="新細明體" pitchFamily="18" charset="-120"/>
            </a:endParaRPr>
          </a:p>
          <a:p>
            <a:pPr>
              <a:spcBef>
                <a:spcPts val="600"/>
              </a:spcBef>
              <a:defRPr/>
            </a:pPr>
            <a:endParaRPr lang="en-US" altLang="zh-TW" sz="2000">
              <a:solidFill>
                <a:srgbClr val="CC3300"/>
              </a:solidFill>
              <a:latin typeface="Arial" pitchFamily="34" charset="0"/>
              <a:ea typeface="新細明體" pitchFamily="18" charset="-120"/>
            </a:endParaRPr>
          </a:p>
          <a:p>
            <a:pPr>
              <a:spcBef>
                <a:spcPts val="600"/>
              </a:spcBef>
              <a:defRPr/>
            </a:pPr>
            <a:endParaRPr lang="en-US" altLang="zh-TW" sz="2000">
              <a:solidFill>
                <a:srgbClr val="CC3300"/>
              </a:solidFill>
              <a:latin typeface="Arial" pitchFamily="34" charset="0"/>
              <a:ea typeface="新細明體" pitchFamily="18" charset="-120"/>
            </a:endParaRPr>
          </a:p>
          <a:p>
            <a:pPr>
              <a:spcBef>
                <a:spcPts val="600"/>
              </a:spcBef>
              <a:defRPr/>
            </a:pPr>
            <a:endParaRPr lang="en-US" altLang="zh-TW" sz="2000">
              <a:solidFill>
                <a:srgbClr val="CC3300"/>
              </a:solidFill>
              <a:latin typeface="Arial" pitchFamily="34" charset="0"/>
              <a:ea typeface="新細明體" pitchFamily="18" charset="-120"/>
            </a:endParaRPr>
          </a:p>
          <a:p>
            <a:pPr>
              <a:spcBef>
                <a:spcPts val="600"/>
              </a:spcBef>
              <a:defRPr/>
            </a:pPr>
            <a:r>
              <a:rPr lang="en-US" altLang="zh-TW" sz="2000">
                <a:solidFill>
                  <a:srgbClr val="CC3300"/>
                </a:solidFill>
                <a:latin typeface="Arial" pitchFamily="34" charset="0"/>
                <a:ea typeface="新細明體" pitchFamily="18" charset="-120"/>
              </a:rPr>
              <a:t>Psalm 50,21: These things you have done. Am I to stay silent?</a:t>
            </a:r>
          </a:p>
        </p:txBody>
      </p:sp>
      <p:sp>
        <p:nvSpPr>
          <p:cNvPr id="56323"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6324"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6" name="文字方塊 5"/>
          <p:cNvSpPr txBox="1"/>
          <p:nvPr/>
        </p:nvSpPr>
        <p:spPr>
          <a:xfrm>
            <a:off x="2667000" y="990600"/>
            <a:ext cx="6477000" cy="5554663"/>
          </a:xfrm>
          <a:prstGeom prst="rect">
            <a:avLst/>
          </a:prstGeom>
          <a:noFill/>
        </p:spPr>
        <p:txBody>
          <a:bodyPr>
            <a:spAutoFit/>
          </a:bodyPr>
          <a:lstStyle/>
          <a:p>
            <a:pPr>
              <a:defRPr/>
            </a:pPr>
            <a:r>
              <a:rPr lang="en-US" altLang="zh-TW" sz="2000">
                <a:solidFill>
                  <a:srgbClr val="002060"/>
                </a:solidFill>
                <a:effectLst>
                  <a:outerShdw blurRad="38100" dist="38100" dir="2700000" algn="tl">
                    <a:srgbClr val="C0C0C0"/>
                  </a:outerShdw>
                </a:effectLst>
                <a:latin typeface="Arial" pitchFamily="34" charset="0"/>
                <a:ea typeface="新細明體" pitchFamily="18" charset="-120"/>
              </a:rPr>
              <a:t>Alonso </a:t>
            </a:r>
            <a:r>
              <a:rPr lang="en-US" altLang="zh-TW" sz="2000">
                <a:solidFill>
                  <a:srgbClr val="002060"/>
                </a:solidFill>
                <a:latin typeface="Arial" pitchFamily="34" charset="0"/>
                <a:ea typeface="新細明體" pitchFamily="18" charset="-120"/>
              </a:rPr>
              <a:t>Schöke</a:t>
            </a:r>
            <a:r>
              <a:rPr lang="en-US" altLang="zh-TW" sz="2000">
                <a:solidFill>
                  <a:srgbClr val="002060"/>
                </a:solidFill>
                <a:latin typeface="Arial" pitchFamily="34" charset="0"/>
                <a:ea typeface="華康中黑體" pitchFamily="49" charset="-120"/>
                <a:cs typeface="華康中黑體" pitchFamily="49" charset="-120"/>
              </a:rPr>
              <a:t>l</a:t>
            </a:r>
            <a:r>
              <a:rPr lang="zh-TW" altLang="en-US" sz="2000">
                <a:solidFill>
                  <a:srgbClr val="002060"/>
                </a:solidFill>
                <a:latin typeface="Arial" pitchFamily="34" charset="0"/>
                <a:ea typeface="華康中黑體" pitchFamily="49" charset="-120"/>
                <a:cs typeface="華康中黑體" pitchFamily="49" charset="-120"/>
              </a:rPr>
              <a:t>的分析</a:t>
            </a:r>
            <a:r>
              <a:rPr lang="zh-TW" altLang="en-US" sz="2000">
                <a:solidFill>
                  <a:srgbClr val="002060"/>
                </a:solidFill>
                <a:latin typeface="Arial" pitchFamily="34" charset="0"/>
                <a:ea typeface="新細明體" pitchFamily="18" charset="-120"/>
              </a:rPr>
              <a:t>：</a:t>
            </a:r>
            <a:endParaRPr lang="en-US" altLang="zh-TW" sz="2000">
              <a:solidFill>
                <a:srgbClr val="002060"/>
              </a:solidFill>
              <a:latin typeface="Arial" pitchFamily="34" charset="0"/>
              <a:ea typeface="新細明體" pitchFamily="18" charset="-120"/>
            </a:endParaRPr>
          </a:p>
          <a:p>
            <a:pPr>
              <a:buFontTx/>
              <a:buAutoNum type="arabicPeriod"/>
              <a:defRPr/>
            </a:pPr>
            <a:r>
              <a:rPr lang="zh-TW" altLang="en-US" sz="2000">
                <a:solidFill>
                  <a:srgbClr val="993300"/>
                </a:solidFill>
                <a:latin typeface="Arial" pitchFamily="34" charset="0"/>
                <a:ea typeface="華康中黑體" pitchFamily="49" charset="-120"/>
                <a:cs typeface="華康中黑體" pitchFamily="49" charset="-120"/>
              </a:rPr>
              <a:t>傳召上庭   </a:t>
            </a:r>
            <a:endParaRPr lang="en-US" altLang="zh-TW" sz="2000">
              <a:solidFill>
                <a:srgbClr val="993300"/>
              </a:solidFill>
              <a:latin typeface="Arial" pitchFamily="34" charset="0"/>
              <a:ea typeface="華康中黑體" pitchFamily="49" charset="-120"/>
              <a:cs typeface="華康中黑體" pitchFamily="49" charset="-120"/>
            </a:endParaRPr>
          </a:p>
          <a:p>
            <a:pPr>
              <a:defRPr/>
            </a:pPr>
            <a:r>
              <a:rPr lang="zh-TW" altLang="en-US" sz="2000">
                <a:solidFill>
                  <a:srgbClr val="993300"/>
                </a:solidFill>
                <a:latin typeface="Arial" pitchFamily="34" charset="0"/>
                <a:ea typeface="華康中黑體" pitchFamily="49" charset="-120"/>
                <a:cs typeface="華康中黑體" pitchFamily="49" charset="-120"/>
              </a:rPr>
              <a:t>這是彌撒所暗示的。</a:t>
            </a:r>
            <a:endParaRPr lang="en-US" altLang="zh-TW" sz="2000">
              <a:solidFill>
                <a:srgbClr val="993300"/>
              </a:solidFill>
              <a:latin typeface="Arial" pitchFamily="34" charset="0"/>
              <a:ea typeface="華康中黑體" pitchFamily="49" charset="-120"/>
              <a:cs typeface="華康中黑體" pitchFamily="49" charset="-120"/>
            </a:endParaRPr>
          </a:p>
          <a:p>
            <a:pPr>
              <a:defRPr/>
            </a:pPr>
            <a:r>
              <a:rPr lang="zh-TW" altLang="en-US" sz="2000">
                <a:solidFill>
                  <a:srgbClr val="993300"/>
                </a:solidFill>
                <a:latin typeface="Arial" pitchFamily="34" charset="0"/>
                <a:ea typeface="華康中黑體" pitchFamily="49" charset="-120"/>
                <a:cs typeface="華康中黑體" pitchFamily="49" charset="-120"/>
              </a:rPr>
              <a:t>舊約詠</a:t>
            </a:r>
            <a:r>
              <a:rPr lang="en-US" altLang="zh-TW" sz="2000">
                <a:solidFill>
                  <a:srgbClr val="993300"/>
                </a:solidFill>
                <a:latin typeface="Arial" pitchFamily="34" charset="0"/>
                <a:ea typeface="華康中黑體" pitchFamily="49" charset="-120"/>
                <a:cs typeface="華康中黑體" pitchFamily="49" charset="-120"/>
              </a:rPr>
              <a:t>50:6,7,21</a:t>
            </a:r>
          </a:p>
          <a:p>
            <a:pPr>
              <a:defRPr/>
            </a:pPr>
            <a:r>
              <a:rPr lang="zh-TW" altLang="en-US" sz="2000">
                <a:solidFill>
                  <a:srgbClr val="7030A0"/>
                </a:solidFill>
                <a:latin typeface="Arial" pitchFamily="34" charset="0"/>
                <a:ea typeface="華康中黑體" pitchFamily="49" charset="-120"/>
                <a:cs typeface="華康中黑體" pitchFamily="49" charset="-120"/>
              </a:rPr>
              <a:t>諸天要宣示天主的公正，因為他要親自審判世人。 「請聽，我的子民，我要發出言語，</a:t>
            </a:r>
            <a:r>
              <a:rPr lang="zh-TW" altLang="en-US" sz="2000" u="sng">
                <a:solidFill>
                  <a:srgbClr val="7030A0"/>
                </a:solidFill>
                <a:latin typeface="Arial" pitchFamily="34" charset="0"/>
                <a:ea typeface="華康中黑體" pitchFamily="49" charset="-120"/>
                <a:cs typeface="華康中黑體" pitchFamily="49" charset="-120"/>
              </a:rPr>
              <a:t>以色列</a:t>
            </a:r>
            <a:r>
              <a:rPr lang="zh-TW" altLang="en-US" sz="2000">
                <a:solidFill>
                  <a:srgbClr val="7030A0"/>
                </a:solidFill>
                <a:latin typeface="Arial" pitchFamily="34" charset="0"/>
                <a:ea typeface="華康中黑體" pitchFamily="49" charset="-120"/>
                <a:cs typeface="華康中黑體" pitchFamily="49" charset="-120"/>
              </a:rPr>
              <a:t>，我向你警戒告訴，我是天主，我是你的天主。</a:t>
            </a:r>
            <a:r>
              <a:rPr lang="en-US" altLang="zh-TW" sz="2000">
                <a:solidFill>
                  <a:srgbClr val="7030A0"/>
                </a:solidFill>
                <a:latin typeface="Arial" pitchFamily="34" charset="0"/>
                <a:ea typeface="華康中黑體" pitchFamily="49" charset="-120"/>
                <a:cs typeface="華康中黑體" pitchFamily="49" charset="-120"/>
              </a:rPr>
              <a:t>……</a:t>
            </a:r>
            <a:r>
              <a:rPr lang="zh-TW" altLang="en-US" sz="2000">
                <a:solidFill>
                  <a:srgbClr val="7030A0"/>
                </a:solidFill>
                <a:latin typeface="Arial" pitchFamily="34" charset="0"/>
                <a:ea typeface="華康中黑體" pitchFamily="49" charset="-120"/>
                <a:cs typeface="華康中黑體" pitchFamily="49" charset="-120"/>
              </a:rPr>
              <a:t>你既作了這些，我豈能緘口不言？</a:t>
            </a:r>
            <a:endParaRPr lang="en-US" altLang="zh-TW" sz="2000">
              <a:solidFill>
                <a:srgbClr val="7030A0"/>
              </a:solidFill>
              <a:latin typeface="Arial" pitchFamily="34" charset="0"/>
              <a:ea typeface="華康中黑體" pitchFamily="49" charset="-120"/>
              <a:cs typeface="華康中黑體" pitchFamily="49" charset="-120"/>
            </a:endParaRPr>
          </a:p>
          <a:p>
            <a:pPr>
              <a:defRPr/>
            </a:pPr>
            <a:endParaRPr lang="en-US" altLang="zh-TW" sz="1000">
              <a:solidFill>
                <a:srgbClr val="993300"/>
              </a:solidFill>
              <a:latin typeface="Arial" pitchFamily="34" charset="0"/>
              <a:ea typeface="華康中黑體" pitchFamily="49" charset="-120"/>
              <a:cs typeface="華康中黑體" pitchFamily="49" charset="-120"/>
            </a:endParaRPr>
          </a:p>
          <a:p>
            <a:pPr>
              <a:defRPr/>
            </a:pPr>
            <a:r>
              <a:rPr lang="zh-TW" altLang="en-US" sz="2000">
                <a:solidFill>
                  <a:srgbClr val="993300"/>
                </a:solidFill>
                <a:latin typeface="Arial" pitchFamily="34" charset="0"/>
                <a:ea typeface="華康中黑體" pitchFamily="49" charset="-120"/>
                <a:cs typeface="華康中黑體" pitchFamily="49" charset="-120"/>
              </a:rPr>
              <a:t>耶</a:t>
            </a:r>
            <a:r>
              <a:rPr lang="en-US" altLang="zh-TW" sz="2000">
                <a:solidFill>
                  <a:srgbClr val="993300"/>
                </a:solidFill>
                <a:latin typeface="Arial" pitchFamily="34" charset="0"/>
                <a:ea typeface="華康中黑體" pitchFamily="49" charset="-120"/>
                <a:cs typeface="華康中黑體" pitchFamily="49" charset="-120"/>
              </a:rPr>
              <a:t>2:5,8,13</a:t>
            </a:r>
          </a:p>
          <a:p>
            <a:pPr>
              <a:defRPr/>
            </a:pPr>
            <a:r>
              <a:rPr lang="zh-TW" altLang="en-US" sz="2000">
                <a:solidFill>
                  <a:srgbClr val="7030A0"/>
                </a:solidFill>
                <a:latin typeface="Arial" pitchFamily="34" charset="0"/>
                <a:ea typeface="華康中黑體" pitchFamily="49" charset="-120"/>
                <a:cs typeface="華康中黑體" pitchFamily="49" charset="-120"/>
              </a:rPr>
              <a:t>上主這樣說：你們的祖先在我身上發見了甚麼不義，竟遠離我而去追隨「虛無」，自成為虛無呢？</a:t>
            </a:r>
            <a:r>
              <a:rPr lang="en-US" altLang="zh-TW" sz="2000">
                <a:solidFill>
                  <a:srgbClr val="7030A0"/>
                </a:solidFill>
                <a:latin typeface="Arial" pitchFamily="34" charset="0"/>
                <a:ea typeface="華康中黑體" pitchFamily="49" charset="-120"/>
                <a:cs typeface="華康中黑體" pitchFamily="49" charset="-120"/>
              </a:rPr>
              <a:t>……</a:t>
            </a:r>
          </a:p>
          <a:p>
            <a:pPr>
              <a:defRPr/>
            </a:pPr>
            <a:r>
              <a:rPr lang="zh-TW" altLang="en-US" sz="2000">
                <a:solidFill>
                  <a:srgbClr val="7030A0"/>
                </a:solidFill>
                <a:latin typeface="Arial" pitchFamily="34" charset="0"/>
                <a:ea typeface="華康中黑體" pitchFamily="49" charset="-120"/>
                <a:cs typeface="華康中黑體" pitchFamily="49" charset="-120"/>
              </a:rPr>
              <a:t>司祭們也不問一問：「上主在那裡？」那些管理法律的，不認識我了；那些為人牧的，叛離了我；先知們也奉</a:t>
            </a:r>
            <a:r>
              <a:rPr lang="zh-TW" altLang="en-US" sz="2000" u="sng">
                <a:solidFill>
                  <a:srgbClr val="7030A0"/>
                </a:solidFill>
                <a:latin typeface="Arial" pitchFamily="34" charset="0"/>
                <a:ea typeface="華康中黑體" pitchFamily="49" charset="-120"/>
                <a:cs typeface="華康中黑體" pitchFamily="49" charset="-120"/>
              </a:rPr>
              <a:t>巴耳</a:t>
            </a:r>
            <a:r>
              <a:rPr lang="zh-TW" altLang="en-US" sz="2000">
                <a:solidFill>
                  <a:srgbClr val="7030A0"/>
                </a:solidFill>
                <a:latin typeface="Arial" pitchFamily="34" charset="0"/>
                <a:ea typeface="華康中黑體" pitchFamily="49" charset="-120"/>
                <a:cs typeface="華康中黑體" pitchFamily="49" charset="-120"/>
              </a:rPr>
              <a:t>講預言，追隨無能的神祇。</a:t>
            </a:r>
            <a:r>
              <a:rPr lang="en-US" altLang="zh-TW" sz="2000">
                <a:solidFill>
                  <a:srgbClr val="7030A0"/>
                </a:solidFill>
                <a:latin typeface="Arial" pitchFamily="34" charset="0"/>
                <a:ea typeface="華康中黑體" pitchFamily="49" charset="-120"/>
                <a:cs typeface="華康中黑體" pitchFamily="49" charset="-120"/>
              </a:rPr>
              <a:t>……</a:t>
            </a:r>
          </a:p>
          <a:p>
            <a:pPr>
              <a:defRPr/>
            </a:pPr>
            <a:r>
              <a:rPr lang="zh-TW" altLang="en-US" sz="2000">
                <a:solidFill>
                  <a:srgbClr val="7030A0"/>
                </a:solidFill>
                <a:latin typeface="Arial" pitchFamily="34" charset="0"/>
                <a:ea typeface="華康中黑體" pitchFamily="49" charset="-120"/>
                <a:cs typeface="華康中黑體" pitchFamily="49" charset="-120"/>
              </a:rPr>
              <a:t>因為我的人民犯了雙重的罪惡：他們離棄了我這活水的泉源，卻給自己掘了蓄水池，不能蓄水的漏水池。</a:t>
            </a:r>
            <a:endParaRPr lang="en-US" altLang="zh-TW" sz="2000">
              <a:solidFill>
                <a:srgbClr val="7030A0"/>
              </a:solidFill>
              <a:latin typeface="Arial" pitchFamily="34" charset="0"/>
              <a:ea typeface="華康中黑體" pitchFamily="49" charset="-120"/>
              <a:cs typeface="華康中黑體" pitchFamily="49" charset="-120"/>
            </a:endParaRPr>
          </a:p>
          <a:p>
            <a:pPr>
              <a:spcBef>
                <a:spcPts val="600"/>
              </a:spcBef>
              <a:defRPr/>
            </a:pPr>
            <a:r>
              <a:rPr lang="zh-TW" altLang="en-US" sz="2000">
                <a:solidFill>
                  <a:srgbClr val="993300"/>
                </a:solidFill>
                <a:latin typeface="Arial" pitchFamily="34" charset="0"/>
                <a:ea typeface="華康中黑體" pitchFamily="49" charset="-120"/>
                <a:cs typeface="華康中黑體" pitchFamily="49" charset="-120"/>
              </a:rPr>
              <a:t>詠</a:t>
            </a:r>
            <a:r>
              <a:rPr lang="en-US" altLang="zh-TW" sz="2000">
                <a:solidFill>
                  <a:srgbClr val="993300"/>
                </a:solidFill>
                <a:latin typeface="Arial" pitchFamily="34" charset="0"/>
                <a:ea typeface="華康中黑體" pitchFamily="49" charset="-120"/>
                <a:cs typeface="華康中黑體" pitchFamily="49" charset="-120"/>
              </a:rPr>
              <a:t>50:21</a:t>
            </a:r>
            <a:r>
              <a:rPr lang="zh-TW" altLang="en-US" sz="2000">
                <a:solidFill>
                  <a:srgbClr val="7030A0"/>
                </a:solidFill>
                <a:latin typeface="Arial" pitchFamily="34" charset="0"/>
                <a:ea typeface="華康中黑體" pitchFamily="49" charset="-120"/>
                <a:cs typeface="華康中黑體" pitchFamily="49" charset="-120"/>
              </a:rPr>
              <a:t>你既作了這些，我豈能緘口不言？</a:t>
            </a:r>
            <a:endParaRPr lang="zh-TW" altLang="en-US" sz="2000">
              <a:solidFill>
                <a:srgbClr val="993300"/>
              </a:solidFill>
              <a:latin typeface="Arial" pitchFamily="34" charset="0"/>
              <a:ea typeface="華康中黑體" pitchFamily="49" charset="-120"/>
              <a:cs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2230">
                                            <p:txEl>
                                              <p:pRg st="1" end="1"/>
                                            </p:txEl>
                                          </p:spTgt>
                                        </p:tgtEl>
                                        <p:attrNameLst>
                                          <p:attrName>style.visibility</p:attrName>
                                        </p:attrNameLst>
                                      </p:cBhvr>
                                      <p:to>
                                        <p:strVal val="visible"/>
                                      </p:to>
                                    </p:set>
                                    <p:anim calcmode="lin" valueType="num">
                                      <p:cBhvr additive="base">
                                        <p:cTn id="7" dur="5000" fill="hold"/>
                                        <p:tgtEl>
                                          <p:spTgt spid="52230">
                                            <p:txEl>
                                              <p:pRg st="1" end="1"/>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2230">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2230">
                                            <p:txEl>
                                              <p:pRg st="0" end="0"/>
                                            </p:txEl>
                                          </p:spTgt>
                                        </p:tgtEl>
                                        <p:attrNameLst>
                                          <p:attrName>style.visibility</p:attrName>
                                        </p:attrNameLst>
                                      </p:cBhvr>
                                      <p:to>
                                        <p:strVal val="visible"/>
                                      </p:to>
                                    </p:set>
                                    <p:anim calcmode="lin" valueType="num">
                                      <p:cBhvr additive="base">
                                        <p:cTn id="11" dur="5000" fill="hold"/>
                                        <p:tgtEl>
                                          <p:spTgt spid="52230">
                                            <p:txEl>
                                              <p:pRg st="0" end="0"/>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52230">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2230">
                                            <p:txEl>
                                              <p:pRg st="2" end="2"/>
                                            </p:txEl>
                                          </p:spTgt>
                                        </p:tgtEl>
                                        <p:attrNameLst>
                                          <p:attrName>style.visibility</p:attrName>
                                        </p:attrNameLst>
                                      </p:cBhvr>
                                      <p:to>
                                        <p:strVal val="visible"/>
                                      </p:to>
                                    </p:set>
                                    <p:anim calcmode="lin" valueType="num">
                                      <p:cBhvr additive="base">
                                        <p:cTn id="15" dur="5000" fill="hold"/>
                                        <p:tgtEl>
                                          <p:spTgt spid="52230">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52230">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2230">
                                            <p:txEl>
                                              <p:pRg st="3" end="3"/>
                                            </p:txEl>
                                          </p:spTgt>
                                        </p:tgtEl>
                                        <p:attrNameLst>
                                          <p:attrName>style.visibility</p:attrName>
                                        </p:attrNameLst>
                                      </p:cBhvr>
                                      <p:to>
                                        <p:strVal val="visible"/>
                                      </p:to>
                                    </p:set>
                                    <p:anim calcmode="lin" valueType="num">
                                      <p:cBhvr additive="base">
                                        <p:cTn id="19" dur="5000" fill="hold"/>
                                        <p:tgtEl>
                                          <p:spTgt spid="52230">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52230">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2230">
                                            <p:txEl>
                                              <p:pRg st="4" end="4"/>
                                            </p:txEl>
                                          </p:spTgt>
                                        </p:tgtEl>
                                        <p:attrNameLst>
                                          <p:attrName>style.visibility</p:attrName>
                                        </p:attrNameLst>
                                      </p:cBhvr>
                                      <p:to>
                                        <p:strVal val="visible"/>
                                      </p:to>
                                    </p:set>
                                    <p:anim calcmode="lin" valueType="num">
                                      <p:cBhvr additive="base">
                                        <p:cTn id="23" dur="5000" fill="hold"/>
                                        <p:tgtEl>
                                          <p:spTgt spid="52230">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52230">
                                            <p:txEl>
                                              <p:pRg st="4" end="4"/>
                                            </p:txEl>
                                          </p:spTgt>
                                        </p:tgtEl>
                                        <p:attrNameLst>
                                          <p:attrName>ppt_y</p:attrName>
                                        </p:attrNameLst>
                                      </p:cBhvr>
                                      <p:tavLst>
                                        <p:tav tm="0">
                                          <p:val>
                                            <p:strVal val="1+#ppt_h/2"/>
                                          </p:val>
                                        </p:tav>
                                        <p:tav tm="100000">
                                          <p:val>
                                            <p:strVal val="#ppt_y"/>
                                          </p:val>
                                        </p:tav>
                                      </p:tavLst>
                                    </p:anim>
                                  </p:childTnLst>
                                </p:cTn>
                              </p:par>
                              <p:par>
                                <p:cTn id="25" presetID="2" presetClass="entr" presetSubtype="4" fill="hold" nodeType="withEffect">
                                  <p:stCondLst>
                                    <p:cond delay="0"/>
                                  </p:stCondLst>
                                  <p:childTnLst>
                                    <p:set>
                                      <p:cBhvr>
                                        <p:cTn id="26" dur="1" fill="hold">
                                          <p:stCondLst>
                                            <p:cond delay="0"/>
                                          </p:stCondLst>
                                        </p:cTn>
                                        <p:tgtEl>
                                          <p:spTgt spid="52230">
                                            <p:txEl>
                                              <p:pRg st="6" end="6"/>
                                            </p:txEl>
                                          </p:spTgt>
                                        </p:tgtEl>
                                        <p:attrNameLst>
                                          <p:attrName>style.visibility</p:attrName>
                                        </p:attrNameLst>
                                      </p:cBhvr>
                                      <p:to>
                                        <p:strVal val="visible"/>
                                      </p:to>
                                    </p:set>
                                    <p:anim calcmode="lin" valueType="num">
                                      <p:cBhvr additive="base">
                                        <p:cTn id="27" dur="5000" fill="hold"/>
                                        <p:tgtEl>
                                          <p:spTgt spid="52230">
                                            <p:txEl>
                                              <p:pRg st="6" end="6"/>
                                            </p:txEl>
                                          </p:spTgt>
                                        </p:tgtEl>
                                        <p:attrNameLst>
                                          <p:attrName>ppt_x</p:attrName>
                                        </p:attrNameLst>
                                      </p:cBhvr>
                                      <p:tavLst>
                                        <p:tav tm="0">
                                          <p:val>
                                            <p:strVal val="#ppt_x"/>
                                          </p:val>
                                        </p:tav>
                                        <p:tav tm="100000">
                                          <p:val>
                                            <p:strVal val="#ppt_x"/>
                                          </p:val>
                                        </p:tav>
                                      </p:tavLst>
                                    </p:anim>
                                    <p:anim calcmode="lin" valueType="num">
                                      <p:cBhvr additive="base">
                                        <p:cTn id="28" dur="5000" fill="hold"/>
                                        <p:tgtEl>
                                          <p:spTgt spid="52230">
                                            <p:txEl>
                                              <p:pRg st="6" end="6"/>
                                            </p:txEl>
                                          </p:spTgt>
                                        </p:tgtEl>
                                        <p:attrNameLst>
                                          <p:attrName>ppt_y</p:attrName>
                                        </p:attrNameLst>
                                      </p:cBhvr>
                                      <p:tavLst>
                                        <p:tav tm="0">
                                          <p:val>
                                            <p:strVal val="1+#ppt_h/2"/>
                                          </p:val>
                                        </p:tav>
                                        <p:tav tm="100000">
                                          <p:val>
                                            <p:strVal val="#ppt_y"/>
                                          </p:val>
                                        </p:tav>
                                      </p:tavLst>
                                    </p:anim>
                                  </p:childTnLst>
                                </p:cTn>
                              </p:par>
                              <p:par>
                                <p:cTn id="29" presetID="2" presetClass="entr" presetSubtype="4" fill="hold" nodeType="withEffect">
                                  <p:stCondLst>
                                    <p:cond delay="0"/>
                                  </p:stCondLst>
                                  <p:childTnLst>
                                    <p:set>
                                      <p:cBhvr>
                                        <p:cTn id="30" dur="1" fill="hold">
                                          <p:stCondLst>
                                            <p:cond delay="0"/>
                                          </p:stCondLst>
                                        </p:cTn>
                                        <p:tgtEl>
                                          <p:spTgt spid="52230">
                                            <p:txEl>
                                              <p:pRg st="11" end="11"/>
                                            </p:txEl>
                                          </p:spTgt>
                                        </p:tgtEl>
                                        <p:attrNameLst>
                                          <p:attrName>style.visibility</p:attrName>
                                        </p:attrNameLst>
                                      </p:cBhvr>
                                      <p:to>
                                        <p:strVal val="visible"/>
                                      </p:to>
                                    </p:set>
                                    <p:anim calcmode="lin" valueType="num">
                                      <p:cBhvr additive="base">
                                        <p:cTn id="31" dur="5000" fill="hold"/>
                                        <p:tgtEl>
                                          <p:spTgt spid="52230">
                                            <p:txEl>
                                              <p:pRg st="11" end="11"/>
                                            </p:txEl>
                                          </p:spTgt>
                                        </p:tgtEl>
                                        <p:attrNameLst>
                                          <p:attrName>ppt_x</p:attrName>
                                        </p:attrNameLst>
                                      </p:cBhvr>
                                      <p:tavLst>
                                        <p:tav tm="0">
                                          <p:val>
                                            <p:strVal val="#ppt_x"/>
                                          </p:val>
                                        </p:tav>
                                        <p:tav tm="100000">
                                          <p:val>
                                            <p:strVal val="#ppt_x"/>
                                          </p:val>
                                        </p:tav>
                                      </p:tavLst>
                                    </p:anim>
                                    <p:anim calcmode="lin" valueType="num">
                                      <p:cBhvr additive="base">
                                        <p:cTn id="32" dur="5000" fill="hold"/>
                                        <p:tgtEl>
                                          <p:spTgt spid="52230">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30" name="Rectangle 6"/>
          <p:cNvSpPr>
            <a:spLocks noChangeArrowheads="1"/>
          </p:cNvSpPr>
          <p:nvPr>
            <p:custDataLst>
              <p:tags r:id="rId2"/>
            </p:custDataLst>
          </p:nvPr>
        </p:nvSpPr>
        <p:spPr bwMode="auto">
          <a:xfrm>
            <a:off x="152400" y="914400"/>
            <a:ext cx="4953000" cy="4694238"/>
          </a:xfrm>
          <a:prstGeom prst="rect">
            <a:avLst/>
          </a:prstGeom>
          <a:noFill/>
          <a:ln w="9525">
            <a:noFill/>
            <a:miter lim="800000"/>
            <a:headEnd/>
            <a:tailEnd/>
          </a:ln>
          <a:effectLst/>
        </p:spPr>
        <p:txBody>
          <a:bodyPr>
            <a:spAutoFit/>
          </a:bodyPr>
          <a:lstStyle/>
          <a:p>
            <a:pPr>
              <a:spcBef>
                <a:spcPct val="50000"/>
              </a:spcBef>
              <a:defRPr/>
            </a:pPr>
            <a:r>
              <a:rPr lang="en-US" altLang="zh-TW">
                <a:solidFill>
                  <a:srgbClr val="002060"/>
                </a:solidFill>
                <a:effectLst>
                  <a:outerShdw blurRad="38100" dist="38100" dir="2700000" algn="tl">
                    <a:srgbClr val="C0C0C0"/>
                  </a:outerShdw>
                </a:effectLst>
                <a:latin typeface="Arial" pitchFamily="34" charset="0"/>
                <a:ea typeface="新細明體" pitchFamily="18" charset="-120"/>
              </a:rPr>
              <a:t>Alonso </a:t>
            </a:r>
            <a:r>
              <a:rPr lang="en-US" altLang="zh-TW">
                <a:solidFill>
                  <a:srgbClr val="002060"/>
                </a:solidFill>
                <a:latin typeface="Arial" pitchFamily="34" charset="0"/>
                <a:ea typeface="新細明體" pitchFamily="18" charset="-120"/>
              </a:rPr>
              <a:t>Schökel ‘s analysis:</a:t>
            </a:r>
            <a:endParaRPr lang="en-US" altLang="zh-TW">
              <a:solidFill>
                <a:srgbClr val="002060"/>
              </a:solidFill>
              <a:effectLst>
                <a:outerShdw blurRad="38100" dist="38100" dir="2700000" algn="tl">
                  <a:srgbClr val="C0C0C0"/>
                </a:outerShdw>
              </a:effectLst>
              <a:latin typeface="Arial" pitchFamily="34" charset="0"/>
              <a:ea typeface="新細明體" pitchFamily="18" charset="-120"/>
            </a:endParaRPr>
          </a:p>
          <a:p>
            <a:pPr>
              <a:spcBef>
                <a:spcPct val="50000"/>
              </a:spcBef>
              <a:buFontTx/>
              <a:buAutoNum type="arabicParenBoth"/>
              <a:defRPr/>
            </a:pPr>
            <a:r>
              <a:rPr lang="en-US" altLang="zh-TW">
                <a:solidFill>
                  <a:srgbClr val="CC3300"/>
                </a:solidFill>
                <a:effectLst>
                  <a:outerShdw blurRad="38100" dist="38100" dir="2700000" algn="tl">
                    <a:srgbClr val="C0C0C0"/>
                  </a:outerShdw>
                </a:effectLst>
                <a:latin typeface="Arial" pitchFamily="34" charset="0"/>
                <a:ea typeface="新細明體" pitchFamily="18" charset="-120"/>
              </a:rPr>
              <a:t>The Summons</a:t>
            </a:r>
          </a:p>
          <a:p>
            <a:pPr>
              <a:spcBef>
                <a:spcPts val="600"/>
              </a:spcBef>
              <a:defRPr/>
            </a:pPr>
            <a:r>
              <a:rPr lang="en-US" altLang="zh-TW">
                <a:solidFill>
                  <a:srgbClr val="CC3300"/>
                </a:solidFill>
                <a:latin typeface="Arial" pitchFamily="34" charset="0"/>
                <a:ea typeface="新細明體" pitchFamily="18" charset="-120"/>
              </a:rPr>
              <a:t>The accusation is based upon obligations which had been agreed upon, and it appeals to them.</a:t>
            </a:r>
          </a:p>
          <a:p>
            <a:pPr>
              <a:spcBef>
                <a:spcPts val="600"/>
              </a:spcBef>
              <a:defRPr/>
            </a:pPr>
            <a:r>
              <a:rPr lang="en-US" altLang="zh-TW">
                <a:solidFill>
                  <a:srgbClr val="CC3300"/>
                </a:solidFill>
                <a:latin typeface="Arial" pitchFamily="34" charset="0"/>
                <a:ea typeface="新細明體" pitchFamily="18" charset="-120"/>
              </a:rPr>
              <a:t>Psalm 50,5: Gather to me my faithful who made a covenant with me by sacrifice.</a:t>
            </a:r>
          </a:p>
          <a:p>
            <a:pPr>
              <a:spcBef>
                <a:spcPts val="600"/>
              </a:spcBef>
              <a:defRPr/>
            </a:pPr>
            <a:r>
              <a:rPr lang="en-US" altLang="zh-TW">
                <a:solidFill>
                  <a:srgbClr val="CC3300"/>
                </a:solidFill>
                <a:latin typeface="Arial" pitchFamily="34" charset="0"/>
                <a:ea typeface="新細明體" pitchFamily="18" charset="-120"/>
              </a:rPr>
              <a:t>Psalm 50,16: What right have you to recite my statutes or take my covenant on your lips?</a:t>
            </a:r>
          </a:p>
          <a:p>
            <a:pPr>
              <a:spcBef>
                <a:spcPts val="600"/>
              </a:spcBef>
              <a:defRPr/>
            </a:pPr>
            <a:r>
              <a:rPr lang="en-US" altLang="zh-TW">
                <a:solidFill>
                  <a:srgbClr val="0000FF"/>
                </a:solidFill>
                <a:latin typeface="Arial" pitchFamily="34" charset="0"/>
                <a:ea typeface="新細明體" pitchFamily="18" charset="-120"/>
              </a:rPr>
              <a:t>Schökel shows that the protocol for the new covenant of Jesus Christ is not the Decalogue anymore, but the Gospel. The Gospel summons us, accuses us, offers us pardon and reconciles us. That is why we say: </a:t>
            </a:r>
            <a:r>
              <a:rPr lang="en-US" altLang="zh-TW" i="1">
                <a:solidFill>
                  <a:srgbClr val="0000FF"/>
                </a:solidFill>
                <a:latin typeface="Arial" pitchFamily="34" charset="0"/>
                <a:ea typeface="新細明體" pitchFamily="18" charset="-120"/>
              </a:rPr>
              <a:t>Per Evangelica dicta deleantur nostra delicta</a:t>
            </a:r>
          </a:p>
        </p:txBody>
      </p:sp>
      <p:sp>
        <p:nvSpPr>
          <p:cNvPr id="57347"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7348"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6" name="文字方塊 5"/>
          <p:cNvSpPr txBox="1"/>
          <p:nvPr/>
        </p:nvSpPr>
        <p:spPr>
          <a:xfrm>
            <a:off x="4953000" y="990600"/>
            <a:ext cx="4191000" cy="4216400"/>
          </a:xfrm>
          <a:prstGeom prst="rect">
            <a:avLst/>
          </a:prstGeom>
          <a:noFill/>
        </p:spPr>
        <p:txBody>
          <a:bodyPr>
            <a:spAutoFit/>
          </a:bodyPr>
          <a:lstStyle/>
          <a:p>
            <a:pPr>
              <a:defRPr/>
            </a:pPr>
            <a:r>
              <a:rPr lang="en-US" altLang="zh-TW" sz="2000">
                <a:solidFill>
                  <a:srgbClr val="002060"/>
                </a:solidFill>
                <a:effectLst>
                  <a:outerShdw blurRad="38100" dist="38100" dir="2700000" algn="tl">
                    <a:srgbClr val="C0C0C0"/>
                  </a:outerShdw>
                </a:effectLst>
                <a:latin typeface="Arial" pitchFamily="34" charset="0"/>
                <a:ea typeface="新細明體" pitchFamily="18" charset="-120"/>
              </a:rPr>
              <a:t>Alonso </a:t>
            </a:r>
            <a:r>
              <a:rPr lang="en-US" altLang="zh-TW" sz="2000">
                <a:solidFill>
                  <a:srgbClr val="002060"/>
                </a:solidFill>
                <a:latin typeface="Arial" pitchFamily="34" charset="0"/>
                <a:ea typeface="新細明體" pitchFamily="18" charset="-120"/>
              </a:rPr>
              <a:t>Schöke</a:t>
            </a:r>
            <a:r>
              <a:rPr lang="en-US" altLang="zh-TW" sz="2000">
                <a:solidFill>
                  <a:srgbClr val="002060"/>
                </a:solidFill>
                <a:latin typeface="Arial" pitchFamily="34" charset="0"/>
                <a:ea typeface="華康中黑體" pitchFamily="49" charset="-120"/>
                <a:cs typeface="華康中黑體" pitchFamily="49" charset="-120"/>
              </a:rPr>
              <a:t>l</a:t>
            </a:r>
            <a:r>
              <a:rPr lang="zh-TW" altLang="en-US" sz="2000">
                <a:solidFill>
                  <a:srgbClr val="002060"/>
                </a:solidFill>
                <a:latin typeface="Arial" pitchFamily="34" charset="0"/>
                <a:ea typeface="華康中黑體" pitchFamily="49" charset="-120"/>
                <a:cs typeface="華康中黑體" pitchFamily="49" charset="-120"/>
              </a:rPr>
              <a:t>的分析</a:t>
            </a:r>
            <a:r>
              <a:rPr lang="zh-TW" altLang="en-US" sz="2000">
                <a:solidFill>
                  <a:srgbClr val="002060"/>
                </a:solidFill>
                <a:latin typeface="Arial" pitchFamily="34" charset="0"/>
                <a:ea typeface="新細明體" pitchFamily="18" charset="-120"/>
              </a:rPr>
              <a:t>：</a:t>
            </a:r>
            <a:endParaRPr lang="en-US" altLang="zh-TW" sz="2000">
              <a:solidFill>
                <a:srgbClr val="002060"/>
              </a:solidFill>
              <a:latin typeface="Arial" pitchFamily="34" charset="0"/>
              <a:ea typeface="新細明體" pitchFamily="18" charset="-120"/>
            </a:endParaRPr>
          </a:p>
          <a:p>
            <a:pPr>
              <a:buFontTx/>
              <a:buAutoNum type="arabicPeriod"/>
              <a:defRPr/>
            </a:pPr>
            <a:r>
              <a:rPr lang="zh-TW" altLang="en-US" sz="2000">
                <a:solidFill>
                  <a:srgbClr val="993300"/>
                </a:solidFill>
                <a:latin typeface="Arial" pitchFamily="34" charset="0"/>
                <a:ea typeface="華康中黑體" pitchFamily="49" charset="-120"/>
                <a:cs typeface="華康中黑體" pitchFamily="49" charset="-120"/>
              </a:rPr>
              <a:t>傳召上庭   </a:t>
            </a:r>
            <a:endParaRPr lang="en-US" altLang="zh-TW" sz="2000">
              <a:solidFill>
                <a:srgbClr val="993300"/>
              </a:solidFill>
              <a:latin typeface="Arial" pitchFamily="34" charset="0"/>
              <a:ea typeface="華康中黑體" pitchFamily="49" charset="-120"/>
              <a:cs typeface="華康中黑體" pitchFamily="49" charset="-120"/>
            </a:endParaRPr>
          </a:p>
          <a:p>
            <a:pPr>
              <a:spcBef>
                <a:spcPts val="1200"/>
              </a:spcBef>
              <a:defRPr/>
            </a:pPr>
            <a:r>
              <a:rPr lang="zh-TW" altLang="en-US" sz="2000">
                <a:solidFill>
                  <a:srgbClr val="993300"/>
                </a:solidFill>
                <a:latin typeface="Arial" pitchFamily="34" charset="0"/>
                <a:ea typeface="華康中黑體" pitchFamily="49" charset="-120"/>
                <a:cs typeface="華康中黑體" pitchFamily="49" charset="-120"/>
              </a:rPr>
              <a:t>雙方既有協定，不履行責任的，要面臨控訴。</a:t>
            </a:r>
            <a:endParaRPr lang="en-US" altLang="zh-TW" sz="2000">
              <a:solidFill>
                <a:srgbClr val="993300"/>
              </a:solidFill>
              <a:latin typeface="Arial" pitchFamily="34" charset="0"/>
              <a:ea typeface="華康中黑體" pitchFamily="49" charset="-120"/>
              <a:cs typeface="華康中黑體" pitchFamily="49" charset="-120"/>
            </a:endParaRPr>
          </a:p>
          <a:p>
            <a:pPr>
              <a:spcBef>
                <a:spcPts val="1200"/>
              </a:spcBef>
              <a:defRPr/>
            </a:pPr>
            <a:r>
              <a:rPr lang="zh-TW" altLang="en-US" sz="2000">
                <a:solidFill>
                  <a:srgbClr val="993300"/>
                </a:solidFill>
                <a:latin typeface="Arial" pitchFamily="34" charset="0"/>
                <a:ea typeface="華康中黑體" pitchFamily="49" charset="-120"/>
                <a:cs typeface="華康中黑體" pitchFamily="49" charset="-120"/>
              </a:rPr>
              <a:t>詠</a:t>
            </a:r>
            <a:r>
              <a:rPr lang="en-US" altLang="zh-TW" sz="2000">
                <a:solidFill>
                  <a:srgbClr val="993300"/>
                </a:solidFill>
                <a:latin typeface="Arial" pitchFamily="34" charset="0"/>
                <a:ea typeface="華康中黑體" pitchFamily="49" charset="-120"/>
                <a:cs typeface="華康中黑體" pitchFamily="49" charset="-120"/>
              </a:rPr>
              <a:t>50:5</a:t>
            </a:r>
            <a:r>
              <a:rPr lang="zh-TW" altLang="en-US">
                <a:solidFill>
                  <a:srgbClr val="7030A0"/>
                </a:solidFill>
                <a:latin typeface="Arial" pitchFamily="34" charset="0"/>
                <a:ea typeface="華康中黑體" pitchFamily="49" charset="-120"/>
                <a:cs typeface="華康中黑體" pitchFamily="49" charset="-120"/>
              </a:rPr>
              <a:t> 你們應當給我聚集起虔敬我的人，就是那以犧牲與我訂立盟約的人。</a:t>
            </a:r>
            <a:endParaRPr lang="en-US" altLang="zh-TW">
              <a:solidFill>
                <a:srgbClr val="7030A0"/>
              </a:solidFill>
              <a:latin typeface="Arial" pitchFamily="34" charset="0"/>
              <a:ea typeface="華康中黑體" pitchFamily="49" charset="-120"/>
              <a:cs typeface="華康中黑體" pitchFamily="49" charset="-120"/>
            </a:endParaRPr>
          </a:p>
          <a:p>
            <a:pPr>
              <a:spcBef>
                <a:spcPts val="1200"/>
              </a:spcBef>
              <a:defRPr/>
            </a:pPr>
            <a:r>
              <a:rPr lang="zh-TW" altLang="en-US" sz="2000">
                <a:solidFill>
                  <a:srgbClr val="993300"/>
                </a:solidFill>
                <a:latin typeface="Arial" pitchFamily="34" charset="0"/>
                <a:ea typeface="華康中黑體" pitchFamily="49" charset="-120"/>
                <a:cs typeface="華康中黑體" pitchFamily="49" charset="-120"/>
              </a:rPr>
              <a:t>詠</a:t>
            </a:r>
            <a:r>
              <a:rPr lang="en-US" altLang="zh-TW" sz="2000">
                <a:solidFill>
                  <a:srgbClr val="993300"/>
                </a:solidFill>
                <a:latin typeface="Arial" pitchFamily="34" charset="0"/>
                <a:ea typeface="華康中黑體" pitchFamily="49" charset="-120"/>
                <a:cs typeface="華康中黑體" pitchFamily="49" charset="-120"/>
              </a:rPr>
              <a:t>50:16 </a:t>
            </a:r>
            <a:r>
              <a:rPr lang="zh-TW" altLang="en-US">
                <a:solidFill>
                  <a:srgbClr val="7030A0"/>
                </a:solidFill>
                <a:latin typeface="Arial" pitchFamily="34" charset="0"/>
                <a:ea typeface="華康中黑體" pitchFamily="49" charset="-120"/>
                <a:cs typeface="華康中黑體" pitchFamily="49" charset="-120"/>
              </a:rPr>
              <a:t>你怎麼膽敢傳述我的誡命，你的口怎敢朗誦我的法令？</a:t>
            </a:r>
            <a:endParaRPr lang="en-US" altLang="zh-TW">
              <a:solidFill>
                <a:srgbClr val="7030A0"/>
              </a:solidFill>
              <a:latin typeface="Arial" pitchFamily="34" charset="0"/>
              <a:ea typeface="華康中黑體" pitchFamily="49" charset="-120"/>
              <a:cs typeface="華康中黑體" pitchFamily="49" charset="-120"/>
            </a:endParaRPr>
          </a:p>
          <a:p>
            <a:pPr>
              <a:spcBef>
                <a:spcPts val="1200"/>
              </a:spcBef>
              <a:defRPr/>
            </a:pPr>
            <a:r>
              <a:rPr lang="en-US" altLang="zh-TW">
                <a:solidFill>
                  <a:srgbClr val="0000FF"/>
                </a:solidFill>
                <a:latin typeface="Arial" pitchFamily="34" charset="0"/>
                <a:ea typeface="新細明體" pitchFamily="18" charset="-120"/>
              </a:rPr>
              <a:t>Schöke</a:t>
            </a:r>
            <a:r>
              <a:rPr lang="en-US" altLang="zh-TW">
                <a:solidFill>
                  <a:srgbClr val="0000FF"/>
                </a:solidFill>
                <a:latin typeface="Arial" pitchFamily="34" charset="0"/>
                <a:ea typeface="華康中黑體" pitchFamily="49" charset="-120"/>
                <a:cs typeface="華康中黑體" pitchFamily="49" charset="-120"/>
              </a:rPr>
              <a:t>l</a:t>
            </a:r>
            <a:r>
              <a:rPr lang="zh-TW" altLang="en-US">
                <a:solidFill>
                  <a:srgbClr val="0000FF"/>
                </a:solidFill>
                <a:latin typeface="Arial" pitchFamily="34" charset="0"/>
                <a:ea typeface="華康中黑體" pitchFamily="49" charset="-120"/>
                <a:cs typeface="華康中黑體" pitchFamily="49" charset="-120"/>
              </a:rPr>
              <a:t>指出：耶穌基督所訂的新約的準繩，已不再是十誡，而是福音。福音教訓我們，控訴我們，寬恕我們，與我們修和。故此，我們說：</a:t>
            </a:r>
            <a:endParaRPr lang="zh-TW" altLang="en-US" sz="2000">
              <a:solidFill>
                <a:srgbClr val="993300"/>
              </a:solidFill>
              <a:latin typeface="Arial" pitchFamily="34" charset="0"/>
              <a:ea typeface="華康中黑體" pitchFamily="49" charset="-120"/>
              <a:cs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withEffect">
                                  <p:stCondLst>
                                    <p:cond delay="0"/>
                                  </p:stCondLst>
                                  <p:childTnLst>
                                    <p:set>
                                      <p:cBhvr>
                                        <p:cTn id="6" dur="1" fill="hold">
                                          <p:stCondLst>
                                            <p:cond delay="0"/>
                                          </p:stCondLst>
                                        </p:cTn>
                                        <p:tgtEl>
                                          <p:spTgt spid="52230">
                                            <p:txEl>
                                              <p:pRg st="1" end="1"/>
                                            </p:txEl>
                                          </p:spTgt>
                                        </p:tgtEl>
                                        <p:attrNameLst>
                                          <p:attrName>style.visibility</p:attrName>
                                        </p:attrNameLst>
                                      </p:cBhvr>
                                      <p:to>
                                        <p:strVal val="visible"/>
                                      </p:to>
                                    </p:set>
                                    <p:anim calcmode="lin" valueType="num">
                                      <p:cBhvr additive="base">
                                        <p:cTn id="7" dur="5000" fill="hold"/>
                                        <p:tgtEl>
                                          <p:spTgt spid="52230">
                                            <p:txEl>
                                              <p:pRg st="1" end="1"/>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52230">
                                            <p:txEl>
                                              <p:pRg st="1" end="1"/>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52230">
                                            <p:txEl>
                                              <p:pRg st="0" end="0"/>
                                            </p:txEl>
                                          </p:spTgt>
                                        </p:tgtEl>
                                        <p:attrNameLst>
                                          <p:attrName>style.visibility</p:attrName>
                                        </p:attrNameLst>
                                      </p:cBhvr>
                                      <p:to>
                                        <p:strVal val="visible"/>
                                      </p:to>
                                    </p:set>
                                    <p:anim calcmode="lin" valueType="num">
                                      <p:cBhvr additive="base">
                                        <p:cTn id="11" dur="5000" fill="hold"/>
                                        <p:tgtEl>
                                          <p:spTgt spid="52230">
                                            <p:txEl>
                                              <p:pRg st="0" end="0"/>
                                            </p:txEl>
                                          </p:spTgt>
                                        </p:tgtEl>
                                        <p:attrNameLst>
                                          <p:attrName>ppt_x</p:attrName>
                                        </p:attrNameLst>
                                      </p:cBhvr>
                                      <p:tavLst>
                                        <p:tav tm="0">
                                          <p:val>
                                            <p:strVal val="#ppt_x"/>
                                          </p:val>
                                        </p:tav>
                                        <p:tav tm="100000">
                                          <p:val>
                                            <p:strVal val="#ppt_x"/>
                                          </p:val>
                                        </p:tav>
                                      </p:tavLst>
                                    </p:anim>
                                    <p:anim calcmode="lin" valueType="num">
                                      <p:cBhvr additive="base">
                                        <p:cTn id="12" dur="5000" fill="hold"/>
                                        <p:tgtEl>
                                          <p:spTgt spid="52230">
                                            <p:txEl>
                                              <p:pRg st="0" end="0"/>
                                            </p:txEl>
                                          </p:spTgt>
                                        </p:tgtEl>
                                        <p:attrNameLst>
                                          <p:attrName>ppt_y</p:attrName>
                                        </p:attrNameLst>
                                      </p:cBhvr>
                                      <p:tavLst>
                                        <p:tav tm="0">
                                          <p:val>
                                            <p:strVal val="1+#ppt_h/2"/>
                                          </p:val>
                                        </p:tav>
                                        <p:tav tm="100000">
                                          <p:val>
                                            <p:strVal val="#ppt_y"/>
                                          </p:val>
                                        </p:tav>
                                      </p:tavLst>
                                    </p:anim>
                                  </p:childTnLst>
                                </p:cTn>
                              </p:par>
                              <p:par>
                                <p:cTn id="13" presetID="2" presetClass="entr" presetSubtype="4" fill="hold" nodeType="withEffect">
                                  <p:stCondLst>
                                    <p:cond delay="0"/>
                                  </p:stCondLst>
                                  <p:childTnLst>
                                    <p:set>
                                      <p:cBhvr>
                                        <p:cTn id="14" dur="1" fill="hold">
                                          <p:stCondLst>
                                            <p:cond delay="0"/>
                                          </p:stCondLst>
                                        </p:cTn>
                                        <p:tgtEl>
                                          <p:spTgt spid="52230">
                                            <p:txEl>
                                              <p:pRg st="2" end="2"/>
                                            </p:txEl>
                                          </p:spTgt>
                                        </p:tgtEl>
                                        <p:attrNameLst>
                                          <p:attrName>style.visibility</p:attrName>
                                        </p:attrNameLst>
                                      </p:cBhvr>
                                      <p:to>
                                        <p:strVal val="visible"/>
                                      </p:to>
                                    </p:set>
                                    <p:anim calcmode="lin" valueType="num">
                                      <p:cBhvr additive="base">
                                        <p:cTn id="15" dur="5000" fill="hold"/>
                                        <p:tgtEl>
                                          <p:spTgt spid="52230">
                                            <p:txEl>
                                              <p:pRg st="2" end="2"/>
                                            </p:txEl>
                                          </p:spTgt>
                                        </p:tgtEl>
                                        <p:attrNameLst>
                                          <p:attrName>ppt_x</p:attrName>
                                        </p:attrNameLst>
                                      </p:cBhvr>
                                      <p:tavLst>
                                        <p:tav tm="0">
                                          <p:val>
                                            <p:strVal val="#ppt_x"/>
                                          </p:val>
                                        </p:tav>
                                        <p:tav tm="100000">
                                          <p:val>
                                            <p:strVal val="#ppt_x"/>
                                          </p:val>
                                        </p:tav>
                                      </p:tavLst>
                                    </p:anim>
                                    <p:anim calcmode="lin" valueType="num">
                                      <p:cBhvr additive="base">
                                        <p:cTn id="16" dur="5000" fill="hold"/>
                                        <p:tgtEl>
                                          <p:spTgt spid="52230">
                                            <p:txEl>
                                              <p:pRg st="2" end="2"/>
                                            </p:txEl>
                                          </p:spTgt>
                                        </p:tgtEl>
                                        <p:attrNameLst>
                                          <p:attrName>ppt_y</p:attrName>
                                        </p:attrNameLst>
                                      </p:cBhvr>
                                      <p:tavLst>
                                        <p:tav tm="0">
                                          <p:val>
                                            <p:strVal val="1+#ppt_h/2"/>
                                          </p:val>
                                        </p:tav>
                                        <p:tav tm="100000">
                                          <p:val>
                                            <p:strVal val="#ppt_y"/>
                                          </p:val>
                                        </p:tav>
                                      </p:tavLst>
                                    </p:anim>
                                  </p:childTnLst>
                                </p:cTn>
                              </p:par>
                              <p:par>
                                <p:cTn id="17" presetID="2" presetClass="entr" presetSubtype="4" fill="hold" nodeType="withEffect">
                                  <p:stCondLst>
                                    <p:cond delay="0"/>
                                  </p:stCondLst>
                                  <p:childTnLst>
                                    <p:set>
                                      <p:cBhvr>
                                        <p:cTn id="18" dur="1" fill="hold">
                                          <p:stCondLst>
                                            <p:cond delay="0"/>
                                          </p:stCondLst>
                                        </p:cTn>
                                        <p:tgtEl>
                                          <p:spTgt spid="52230">
                                            <p:txEl>
                                              <p:pRg st="3" end="3"/>
                                            </p:txEl>
                                          </p:spTgt>
                                        </p:tgtEl>
                                        <p:attrNameLst>
                                          <p:attrName>style.visibility</p:attrName>
                                        </p:attrNameLst>
                                      </p:cBhvr>
                                      <p:to>
                                        <p:strVal val="visible"/>
                                      </p:to>
                                    </p:set>
                                    <p:anim calcmode="lin" valueType="num">
                                      <p:cBhvr additive="base">
                                        <p:cTn id="19" dur="5000" fill="hold"/>
                                        <p:tgtEl>
                                          <p:spTgt spid="52230">
                                            <p:txEl>
                                              <p:pRg st="3" end="3"/>
                                            </p:txEl>
                                          </p:spTgt>
                                        </p:tgtEl>
                                        <p:attrNameLst>
                                          <p:attrName>ppt_x</p:attrName>
                                        </p:attrNameLst>
                                      </p:cBhvr>
                                      <p:tavLst>
                                        <p:tav tm="0">
                                          <p:val>
                                            <p:strVal val="#ppt_x"/>
                                          </p:val>
                                        </p:tav>
                                        <p:tav tm="100000">
                                          <p:val>
                                            <p:strVal val="#ppt_x"/>
                                          </p:val>
                                        </p:tav>
                                      </p:tavLst>
                                    </p:anim>
                                    <p:anim calcmode="lin" valueType="num">
                                      <p:cBhvr additive="base">
                                        <p:cTn id="20" dur="5000" fill="hold"/>
                                        <p:tgtEl>
                                          <p:spTgt spid="52230">
                                            <p:txEl>
                                              <p:pRg st="3" end="3"/>
                                            </p:txEl>
                                          </p:spTgt>
                                        </p:tgtEl>
                                        <p:attrNameLst>
                                          <p:attrName>ppt_y</p:attrName>
                                        </p:attrNameLst>
                                      </p:cBhvr>
                                      <p:tavLst>
                                        <p:tav tm="0">
                                          <p:val>
                                            <p:strVal val="1+#ppt_h/2"/>
                                          </p:val>
                                        </p:tav>
                                        <p:tav tm="100000">
                                          <p:val>
                                            <p:strVal val="#ppt_y"/>
                                          </p:val>
                                        </p:tav>
                                      </p:tavLst>
                                    </p:anim>
                                  </p:childTnLst>
                                </p:cTn>
                              </p:par>
                              <p:par>
                                <p:cTn id="21" presetID="2" presetClass="entr" presetSubtype="4" fill="hold" nodeType="withEffect">
                                  <p:stCondLst>
                                    <p:cond delay="0"/>
                                  </p:stCondLst>
                                  <p:childTnLst>
                                    <p:set>
                                      <p:cBhvr>
                                        <p:cTn id="22" dur="1" fill="hold">
                                          <p:stCondLst>
                                            <p:cond delay="0"/>
                                          </p:stCondLst>
                                        </p:cTn>
                                        <p:tgtEl>
                                          <p:spTgt spid="52230">
                                            <p:txEl>
                                              <p:pRg st="4" end="4"/>
                                            </p:txEl>
                                          </p:spTgt>
                                        </p:tgtEl>
                                        <p:attrNameLst>
                                          <p:attrName>style.visibility</p:attrName>
                                        </p:attrNameLst>
                                      </p:cBhvr>
                                      <p:to>
                                        <p:strVal val="visible"/>
                                      </p:to>
                                    </p:set>
                                    <p:anim calcmode="lin" valueType="num">
                                      <p:cBhvr additive="base">
                                        <p:cTn id="23" dur="5000" fill="hold"/>
                                        <p:tgtEl>
                                          <p:spTgt spid="52230">
                                            <p:txEl>
                                              <p:pRg st="4" end="4"/>
                                            </p:txEl>
                                          </p:spTgt>
                                        </p:tgtEl>
                                        <p:attrNameLst>
                                          <p:attrName>ppt_x</p:attrName>
                                        </p:attrNameLst>
                                      </p:cBhvr>
                                      <p:tavLst>
                                        <p:tav tm="0">
                                          <p:val>
                                            <p:strVal val="#ppt_x"/>
                                          </p:val>
                                        </p:tav>
                                        <p:tav tm="100000">
                                          <p:val>
                                            <p:strVal val="#ppt_x"/>
                                          </p:val>
                                        </p:tav>
                                      </p:tavLst>
                                    </p:anim>
                                    <p:anim calcmode="lin" valueType="num">
                                      <p:cBhvr additive="base">
                                        <p:cTn id="24" dur="5000" fill="hold"/>
                                        <p:tgtEl>
                                          <p:spTgt spid="5223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52230">
                                            <p:txEl>
                                              <p:pRg st="5" end="5"/>
                                            </p:txEl>
                                          </p:spTgt>
                                        </p:tgtEl>
                                        <p:attrNameLst>
                                          <p:attrName>style.visibility</p:attrName>
                                        </p:attrNameLst>
                                      </p:cBhvr>
                                      <p:to>
                                        <p:strVal val="visible"/>
                                      </p:to>
                                    </p:set>
                                    <p:anim calcmode="lin" valueType="num">
                                      <p:cBhvr additive="base">
                                        <p:cTn id="29" dur="5000" fill="hold"/>
                                        <p:tgtEl>
                                          <p:spTgt spid="52230">
                                            <p:txEl>
                                              <p:pRg st="5" end="5"/>
                                            </p:txEl>
                                          </p:spTgt>
                                        </p:tgtEl>
                                        <p:attrNameLst>
                                          <p:attrName>ppt_x</p:attrName>
                                        </p:attrNameLst>
                                      </p:cBhvr>
                                      <p:tavLst>
                                        <p:tav tm="0">
                                          <p:val>
                                            <p:strVal val="#ppt_x"/>
                                          </p:val>
                                        </p:tav>
                                        <p:tav tm="100000">
                                          <p:val>
                                            <p:strVal val="#ppt_x"/>
                                          </p:val>
                                        </p:tav>
                                      </p:tavLst>
                                    </p:anim>
                                    <p:anim calcmode="lin" valueType="num">
                                      <p:cBhvr additive="base">
                                        <p:cTn id="30" dur="5000" fill="hold"/>
                                        <p:tgtEl>
                                          <p:spTgt spid="52230">
                                            <p:txEl>
                                              <p:pRg st="5" end="5"/>
                                            </p:txEl>
                                          </p:spTgt>
                                        </p:tgtEl>
                                        <p:attrNameLst>
                                          <p:attrName>ppt_y</p:attrName>
                                        </p:attrNameLst>
                                      </p:cBhvr>
                                      <p:tavLst>
                                        <p:tav tm="0">
                                          <p:val>
                                            <p:strVal val="1+#ppt_h/2"/>
                                          </p:val>
                                        </p:tav>
                                        <p:tav tm="100000">
                                          <p:val>
                                            <p:strVal val="#ppt_y"/>
                                          </p:val>
                                        </p:tav>
                                      </p:tavLst>
                                    </p:anim>
                                  </p:childTnLst>
                                </p:cTn>
                              </p:par>
                            </p:childTnLst>
                          </p:cTn>
                        </p:par>
                        <p:par>
                          <p:cTn id="31" fill="hold" nodeType="afterGroup">
                            <p:stCondLst>
                              <p:cond delay="5000"/>
                            </p:stCondLst>
                            <p:childTnLst>
                              <p:par>
                                <p:cTn id="32" presetID="2" presetClass="entr" presetSubtype="2" fill="hold" grpId="0" nodeType="afterEffect">
                                  <p:stCondLst>
                                    <p:cond delay="0"/>
                                  </p:stCondLst>
                                  <p:childTnLst>
                                    <p:set>
                                      <p:cBhvr>
                                        <p:cTn id="33" dur="1" fill="hold">
                                          <p:stCondLst>
                                            <p:cond delay="0"/>
                                          </p:stCondLst>
                                        </p:cTn>
                                        <p:tgtEl>
                                          <p:spTgt spid="6"/>
                                        </p:tgtEl>
                                        <p:attrNameLst>
                                          <p:attrName>style.visibility</p:attrName>
                                        </p:attrNameLst>
                                      </p:cBhvr>
                                      <p:to>
                                        <p:strVal val="visible"/>
                                      </p:to>
                                    </p:set>
                                    <p:anim calcmode="lin" valueType="num">
                                      <p:cBhvr additive="base">
                                        <p:cTn id="34" dur="2000" fill="hold"/>
                                        <p:tgtEl>
                                          <p:spTgt spid="6"/>
                                        </p:tgtEl>
                                        <p:attrNameLst>
                                          <p:attrName>ppt_x</p:attrName>
                                        </p:attrNameLst>
                                      </p:cBhvr>
                                      <p:tavLst>
                                        <p:tav tm="0">
                                          <p:val>
                                            <p:strVal val="1+#ppt_w/2"/>
                                          </p:val>
                                        </p:tav>
                                        <p:tav tm="100000">
                                          <p:val>
                                            <p:strVal val="#ppt_x"/>
                                          </p:val>
                                        </p:tav>
                                      </p:tavLst>
                                    </p:anim>
                                    <p:anim calcmode="lin" valueType="num">
                                      <p:cBhvr additive="base">
                                        <p:cTn id="35" dur="20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6"/>
          <p:cNvSpPr>
            <a:spLocks noChangeArrowheads="1"/>
          </p:cNvSpPr>
          <p:nvPr>
            <p:custDataLst>
              <p:tags r:id="rId2"/>
            </p:custDataLst>
          </p:nvPr>
        </p:nvSpPr>
        <p:spPr bwMode="auto">
          <a:xfrm>
            <a:off x="228600" y="990600"/>
            <a:ext cx="4572000" cy="3694113"/>
          </a:xfrm>
          <a:prstGeom prst="rect">
            <a:avLst/>
          </a:prstGeom>
          <a:noFill/>
          <a:ln w="9525">
            <a:noFill/>
            <a:miter lim="800000"/>
            <a:headEnd/>
            <a:tailEnd/>
          </a:ln>
        </p:spPr>
        <p:txBody>
          <a:bodyPr>
            <a:spAutoFit/>
          </a:bodyPr>
          <a:lstStyle/>
          <a:p>
            <a:pPr>
              <a:spcBef>
                <a:spcPct val="50000"/>
              </a:spcBef>
            </a:pPr>
            <a:r>
              <a:rPr lang="en-US" altLang="zh-TW" b="1">
                <a:solidFill>
                  <a:srgbClr val="CC3300"/>
                </a:solidFill>
                <a:latin typeface="Arial" pitchFamily="34" charset="0"/>
                <a:ea typeface="新細明體" pitchFamily="18" charset="-120"/>
              </a:rPr>
              <a:t>The accused may defend himself denying the facts or charges. But when it is God who reproves our conduct how can we deny? So, we become speechless. That is the space of silence during the ritual. The guilty party recognizes that there is no possibility of defense.</a:t>
            </a:r>
          </a:p>
          <a:p>
            <a:pPr>
              <a:spcBef>
                <a:spcPct val="50000"/>
              </a:spcBef>
            </a:pPr>
            <a:r>
              <a:rPr lang="en-US" altLang="zh-TW" b="1">
                <a:solidFill>
                  <a:srgbClr val="CC3300"/>
                </a:solidFill>
                <a:latin typeface="Arial" pitchFamily="34" charset="0"/>
                <a:ea typeface="新細明體" pitchFamily="18" charset="-120"/>
              </a:rPr>
              <a:t>Psalm 32, 5:  I said I will confess my sins to the Lord</a:t>
            </a:r>
          </a:p>
          <a:p>
            <a:pPr>
              <a:spcBef>
                <a:spcPct val="50000"/>
              </a:spcBef>
            </a:pPr>
            <a:r>
              <a:rPr lang="en-US" altLang="zh-TW" b="1">
                <a:solidFill>
                  <a:srgbClr val="CC3300"/>
                </a:solidFill>
                <a:latin typeface="Arial" pitchFamily="34" charset="0"/>
                <a:ea typeface="新細明體" pitchFamily="18" charset="-120"/>
              </a:rPr>
              <a:t>Psalm 51,1-3: Wash me thoroughly from my sins; for I know them</a:t>
            </a:r>
          </a:p>
        </p:txBody>
      </p:sp>
      <p:sp>
        <p:nvSpPr>
          <p:cNvPr id="58371"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8372"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6" name="文字方塊 5"/>
          <p:cNvSpPr txBox="1">
            <a:spLocks noChangeArrowheads="1"/>
          </p:cNvSpPr>
          <p:nvPr/>
        </p:nvSpPr>
        <p:spPr bwMode="auto">
          <a:xfrm>
            <a:off x="4800600" y="990600"/>
            <a:ext cx="4191000" cy="4340225"/>
          </a:xfrm>
          <a:prstGeom prst="rect">
            <a:avLst/>
          </a:prstGeom>
          <a:noFill/>
          <a:ln w="9525">
            <a:noFill/>
            <a:miter lim="800000"/>
            <a:headEnd/>
            <a:tailEnd/>
          </a:ln>
        </p:spPr>
        <p:txBody>
          <a:bodyPr>
            <a:spAutoFit/>
          </a:bodyPr>
          <a:lstStyle/>
          <a:p>
            <a:r>
              <a:rPr lang="zh-TW" altLang="en-US" sz="2000">
                <a:solidFill>
                  <a:srgbClr val="993300"/>
                </a:solidFill>
                <a:latin typeface="Arial" pitchFamily="34" charset="0"/>
                <a:ea typeface="華康中黑體" pitchFamily="49" charset="-120"/>
              </a:rPr>
              <a:t>被告一方固然可以否認控罪。但在天主面前，誰能自認無罪？所以，我們無言以對。這就是懺悔禮中的靜默：罪人承認已不可抵賴。</a:t>
            </a:r>
            <a:endParaRPr lang="en-US" altLang="zh-TW" sz="2000">
              <a:solidFill>
                <a:srgbClr val="993300"/>
              </a:solidFill>
              <a:latin typeface="Arial" pitchFamily="34" charset="0"/>
              <a:ea typeface="華康中黑體" pitchFamily="49" charset="-120"/>
            </a:endParaRPr>
          </a:p>
          <a:p>
            <a:pPr>
              <a:spcBef>
                <a:spcPts val="1200"/>
              </a:spcBef>
            </a:pPr>
            <a:r>
              <a:rPr lang="zh-TW" altLang="en-US" sz="2000">
                <a:solidFill>
                  <a:srgbClr val="993300"/>
                </a:solidFill>
                <a:latin typeface="Arial" pitchFamily="34" charset="0"/>
                <a:ea typeface="華康中黑體" pitchFamily="49" charset="-120"/>
              </a:rPr>
              <a:t>詠</a:t>
            </a:r>
            <a:r>
              <a:rPr lang="en-US" altLang="zh-TW" sz="2000">
                <a:solidFill>
                  <a:srgbClr val="993300"/>
                </a:solidFill>
                <a:latin typeface="Arial" pitchFamily="34" charset="0"/>
                <a:ea typeface="華康中黑體" pitchFamily="49" charset="-120"/>
              </a:rPr>
              <a:t>32:5</a:t>
            </a:r>
            <a:r>
              <a:rPr lang="zh-TW" altLang="en-US" sz="2000">
                <a:solidFill>
                  <a:srgbClr val="7030A0"/>
                </a:solidFill>
                <a:latin typeface="Arial" pitchFamily="34" charset="0"/>
                <a:ea typeface="華康中黑體" pitchFamily="49" charset="-120"/>
              </a:rPr>
              <a:t>我終於向你承認我的罪過，絲毫也沒有隱瞞我的邪惡，我說：「我要向上主承認我的罪孽，」你即刻便寬赦了我的罪債。</a:t>
            </a:r>
            <a:endParaRPr lang="en-US" altLang="zh-TW" sz="2000">
              <a:solidFill>
                <a:srgbClr val="7030A0"/>
              </a:solidFill>
              <a:latin typeface="Arial" pitchFamily="34" charset="0"/>
              <a:ea typeface="華康中黑體" pitchFamily="49" charset="-120"/>
            </a:endParaRPr>
          </a:p>
          <a:p>
            <a:pPr>
              <a:spcBef>
                <a:spcPts val="1200"/>
              </a:spcBef>
            </a:pPr>
            <a:r>
              <a:rPr lang="zh-TW" altLang="en-US" sz="2000">
                <a:solidFill>
                  <a:srgbClr val="993300"/>
                </a:solidFill>
                <a:latin typeface="Arial" pitchFamily="34" charset="0"/>
                <a:ea typeface="華康中黑體" pitchFamily="49" charset="-120"/>
              </a:rPr>
              <a:t>詠</a:t>
            </a:r>
            <a:r>
              <a:rPr lang="en-US" altLang="zh-TW" sz="2000">
                <a:solidFill>
                  <a:srgbClr val="993300"/>
                </a:solidFill>
                <a:latin typeface="Arial" pitchFamily="34" charset="0"/>
                <a:ea typeface="華康中黑體" pitchFamily="49" charset="-120"/>
              </a:rPr>
              <a:t>51:1-3</a:t>
            </a:r>
            <a:r>
              <a:rPr lang="zh-TW" altLang="en-US" sz="1900">
                <a:solidFill>
                  <a:srgbClr val="7030A0"/>
                </a:solidFill>
                <a:latin typeface="Arial" pitchFamily="34" charset="0"/>
                <a:ea typeface="華康中黑體" pitchFamily="49" charset="-120"/>
              </a:rPr>
              <a:t>天主，求你按照你的仁慈憐憫我，依你豐厚的慈愛，消滅我的罪惡。求你把我的過犯洗盡，求你把我的罪惡除淨，因為我認清了我的過犯，我的罪惡常在我的眼前。</a:t>
            </a:r>
            <a:endParaRPr lang="en-US" altLang="zh-TW" sz="1900">
              <a:solidFill>
                <a:srgbClr val="7030A0"/>
              </a:solidFill>
              <a:latin typeface="Arial" pitchFamily="34" charset="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 calcmode="lin" valueType="num">
                                      <p:cBhvr>
                                        <p:cTn id="7" dur="5000" fill="hold"/>
                                        <p:tgtEl>
                                          <p:spTgt spid="31747">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1747">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31747">
                                            <p:txEl>
                                              <p:pRg st="0" end="0"/>
                                            </p:txEl>
                                          </p:spTgt>
                                        </p:tgtEl>
                                      </p:cBhvr>
                                    </p:animEffect>
                                  </p:childTnLst>
                                </p:cTn>
                              </p:par>
                            </p:childTnLst>
                          </p:cTn>
                        </p:par>
                        <p:par>
                          <p:cTn id="10" fill="hold" nodeType="afterGroup">
                            <p:stCondLst>
                              <p:cond delay="5000"/>
                            </p:stCondLst>
                            <p:childTnLst>
                              <p:par>
                                <p:cTn id="11" presetID="53" presetClass="entr" presetSubtype="0" fill="hold" nodeType="afterEffect">
                                  <p:stCondLst>
                                    <p:cond delay="0"/>
                                  </p:stCondLst>
                                  <p:childTnLst>
                                    <p:set>
                                      <p:cBhvr>
                                        <p:cTn id="12" dur="1" fill="hold">
                                          <p:stCondLst>
                                            <p:cond delay="0"/>
                                          </p:stCondLst>
                                        </p:cTn>
                                        <p:tgtEl>
                                          <p:spTgt spid="31747">
                                            <p:txEl>
                                              <p:pRg st="1" end="1"/>
                                            </p:txEl>
                                          </p:spTgt>
                                        </p:tgtEl>
                                        <p:attrNameLst>
                                          <p:attrName>style.visibility</p:attrName>
                                        </p:attrNameLst>
                                      </p:cBhvr>
                                      <p:to>
                                        <p:strVal val="visible"/>
                                      </p:to>
                                    </p:set>
                                    <p:anim calcmode="lin" valueType="num">
                                      <p:cBhvr>
                                        <p:cTn id="13" dur="5000" fill="hold"/>
                                        <p:tgtEl>
                                          <p:spTgt spid="31747">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31747">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31747">
                                            <p:txEl>
                                              <p:pRg st="1" end="1"/>
                                            </p:txEl>
                                          </p:spTgt>
                                        </p:tgtEl>
                                      </p:cBhvr>
                                    </p:animEffect>
                                  </p:childTnLst>
                                </p:cTn>
                              </p:par>
                            </p:childTnLst>
                          </p:cTn>
                        </p:par>
                        <p:par>
                          <p:cTn id="16" fill="hold" nodeType="afterGroup">
                            <p:stCondLst>
                              <p:cond delay="10000"/>
                            </p:stCondLst>
                            <p:childTnLst>
                              <p:par>
                                <p:cTn id="17" presetID="53" presetClass="entr" presetSubtype="0" fill="hold" nodeType="afterEffect">
                                  <p:stCondLst>
                                    <p:cond delay="0"/>
                                  </p:stCondLst>
                                  <p:childTnLst>
                                    <p:set>
                                      <p:cBhvr>
                                        <p:cTn id="18" dur="1" fill="hold">
                                          <p:stCondLst>
                                            <p:cond delay="0"/>
                                          </p:stCondLst>
                                        </p:cTn>
                                        <p:tgtEl>
                                          <p:spTgt spid="31747">
                                            <p:txEl>
                                              <p:pRg st="2" end="2"/>
                                            </p:txEl>
                                          </p:spTgt>
                                        </p:tgtEl>
                                        <p:attrNameLst>
                                          <p:attrName>style.visibility</p:attrName>
                                        </p:attrNameLst>
                                      </p:cBhvr>
                                      <p:to>
                                        <p:strVal val="visible"/>
                                      </p:to>
                                    </p:set>
                                    <p:anim calcmode="lin" valueType="num">
                                      <p:cBhvr>
                                        <p:cTn id="19" dur="5000" fill="hold"/>
                                        <p:tgtEl>
                                          <p:spTgt spid="31747">
                                            <p:txEl>
                                              <p:pRg st="2" end="2"/>
                                            </p:txEl>
                                          </p:spTgt>
                                        </p:tgtEl>
                                        <p:attrNameLst>
                                          <p:attrName>ppt_w</p:attrName>
                                        </p:attrNameLst>
                                      </p:cBhvr>
                                      <p:tavLst>
                                        <p:tav tm="0">
                                          <p:val>
                                            <p:fltVal val="0"/>
                                          </p:val>
                                        </p:tav>
                                        <p:tav tm="100000">
                                          <p:val>
                                            <p:strVal val="#ppt_w"/>
                                          </p:val>
                                        </p:tav>
                                      </p:tavLst>
                                    </p:anim>
                                    <p:anim calcmode="lin" valueType="num">
                                      <p:cBhvr>
                                        <p:cTn id="20" dur="5000" fill="hold"/>
                                        <p:tgtEl>
                                          <p:spTgt spid="31747">
                                            <p:txEl>
                                              <p:pRg st="2" end="2"/>
                                            </p:txEl>
                                          </p:spTgt>
                                        </p:tgtEl>
                                        <p:attrNameLst>
                                          <p:attrName>ppt_h</p:attrName>
                                        </p:attrNameLst>
                                      </p:cBhvr>
                                      <p:tavLst>
                                        <p:tav tm="0">
                                          <p:val>
                                            <p:fltVal val="0"/>
                                          </p:val>
                                        </p:tav>
                                        <p:tav tm="100000">
                                          <p:val>
                                            <p:strVal val="#ppt_h"/>
                                          </p:val>
                                        </p:tav>
                                      </p:tavLst>
                                    </p:anim>
                                    <p:animEffect transition="in" filter="fade">
                                      <p:cBhvr>
                                        <p:cTn id="21" dur="5000"/>
                                        <p:tgtEl>
                                          <p:spTgt spid="31747">
                                            <p:txEl>
                                              <p:pRg st="2" end="2"/>
                                            </p:txEl>
                                          </p:spTgt>
                                        </p:tgtEl>
                                      </p:cBhvr>
                                    </p:animEffect>
                                  </p:childTnLst>
                                </p:cTn>
                              </p:par>
                            </p:childTnLst>
                          </p:cTn>
                        </p:par>
                        <p:par>
                          <p:cTn id="22" fill="hold" nodeType="afterGroup">
                            <p:stCondLst>
                              <p:cond delay="15000"/>
                            </p:stCondLst>
                            <p:childTnLst>
                              <p:par>
                                <p:cTn id="23" presetID="2" presetClass="entr" presetSubtype="2" fill="hold" grpId="0" nodeType="afterEffect">
                                  <p:stCondLst>
                                    <p:cond delay="0"/>
                                  </p:stCondLst>
                                  <p:childTnLst>
                                    <p:set>
                                      <p:cBhvr>
                                        <p:cTn id="24" dur="1" fill="hold">
                                          <p:stCondLst>
                                            <p:cond delay="0"/>
                                          </p:stCondLst>
                                        </p:cTn>
                                        <p:tgtEl>
                                          <p:spTgt spid="6"/>
                                        </p:tgtEl>
                                        <p:attrNameLst>
                                          <p:attrName>style.visibility</p:attrName>
                                        </p:attrNameLst>
                                      </p:cBhvr>
                                      <p:to>
                                        <p:strVal val="visible"/>
                                      </p:to>
                                    </p:set>
                                    <p:anim calcmode="lin" valueType="num">
                                      <p:cBhvr additive="base">
                                        <p:cTn id="25" dur="500" fill="hold"/>
                                        <p:tgtEl>
                                          <p:spTgt spid="6"/>
                                        </p:tgtEl>
                                        <p:attrNameLst>
                                          <p:attrName>ppt_x</p:attrName>
                                        </p:attrNameLst>
                                      </p:cBhvr>
                                      <p:tavLst>
                                        <p:tav tm="0">
                                          <p:val>
                                            <p:strVal val="1+#ppt_w/2"/>
                                          </p:val>
                                        </p:tav>
                                        <p:tav tm="100000">
                                          <p:val>
                                            <p:strVal val="#ppt_x"/>
                                          </p:val>
                                        </p:tav>
                                      </p:tavLst>
                                    </p:anim>
                                    <p:anim calcmode="lin" valueType="num">
                                      <p:cBhvr additive="base">
                                        <p:cTn id="26"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7" name="Rectangle 6"/>
          <p:cNvSpPr>
            <a:spLocks noChangeArrowheads="1"/>
          </p:cNvSpPr>
          <p:nvPr>
            <p:custDataLst>
              <p:tags r:id="rId2"/>
            </p:custDataLst>
          </p:nvPr>
        </p:nvSpPr>
        <p:spPr bwMode="auto">
          <a:xfrm>
            <a:off x="228600" y="990600"/>
            <a:ext cx="2667000" cy="4662488"/>
          </a:xfrm>
          <a:prstGeom prst="rect">
            <a:avLst/>
          </a:prstGeom>
          <a:noFill/>
          <a:ln w="9525">
            <a:noFill/>
            <a:miter lim="800000"/>
            <a:headEnd/>
            <a:tailEnd/>
          </a:ln>
        </p:spPr>
        <p:txBody>
          <a:bodyPr>
            <a:spAutoFit/>
          </a:bodyPr>
          <a:lstStyle/>
          <a:p>
            <a:pPr>
              <a:spcBef>
                <a:spcPct val="50000"/>
              </a:spcBef>
            </a:pPr>
            <a:r>
              <a:rPr lang="en-US" altLang="zh-TW">
                <a:solidFill>
                  <a:srgbClr val="CC3300"/>
                </a:solidFill>
                <a:latin typeface="Arial" pitchFamily="34" charset="0"/>
                <a:ea typeface="新細明體" pitchFamily="18" charset="-120"/>
              </a:rPr>
              <a:t>The accused may defend himself denying the facts or charges. But when it is God who reproves our conduct how can we deny? So, we become speechless. That is the space of silence during the ritual. The guilty party recognizes that there is no possibility of defense.</a:t>
            </a:r>
          </a:p>
          <a:p>
            <a:pPr>
              <a:spcBef>
                <a:spcPct val="50000"/>
              </a:spcBef>
            </a:pPr>
            <a:r>
              <a:rPr lang="en-US" altLang="zh-TW" b="1">
                <a:solidFill>
                  <a:srgbClr val="CC3300"/>
                </a:solidFill>
                <a:latin typeface="Arial" pitchFamily="34" charset="0"/>
                <a:ea typeface="新細明體" pitchFamily="18" charset="-120"/>
              </a:rPr>
              <a:t>Also we could refer: Psalm 38,5; 65,3; 130, 3-4; Jeremiah 3, 22.25</a:t>
            </a:r>
          </a:p>
        </p:txBody>
      </p:sp>
      <p:sp>
        <p:nvSpPr>
          <p:cNvPr id="59395"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59396"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6" name="文字方塊 5"/>
          <p:cNvSpPr txBox="1">
            <a:spLocks noChangeArrowheads="1"/>
          </p:cNvSpPr>
          <p:nvPr/>
        </p:nvSpPr>
        <p:spPr bwMode="auto">
          <a:xfrm>
            <a:off x="2895600" y="990600"/>
            <a:ext cx="6172200" cy="5016500"/>
          </a:xfrm>
          <a:prstGeom prst="rect">
            <a:avLst/>
          </a:prstGeom>
          <a:noFill/>
          <a:ln w="9525">
            <a:noFill/>
            <a:miter lim="800000"/>
            <a:headEnd/>
            <a:tailEnd/>
          </a:ln>
        </p:spPr>
        <p:txBody>
          <a:bodyPr>
            <a:spAutoFit/>
          </a:bodyPr>
          <a:lstStyle/>
          <a:p>
            <a:r>
              <a:rPr lang="zh-TW" altLang="en-US" sz="2000">
                <a:solidFill>
                  <a:srgbClr val="993300"/>
                </a:solidFill>
                <a:latin typeface="Arial" pitchFamily="34" charset="0"/>
                <a:ea typeface="華康中黑體" pitchFamily="49" charset="-120"/>
              </a:rPr>
              <a:t>被告一方固然可以否認控罪。但在天主面前，誰能自認無罪？所以，我們無言以對。這就是懺悔禮中的靜默：罪人承認已不可抵賴。</a:t>
            </a:r>
            <a:endParaRPr lang="en-US" altLang="zh-TW" sz="2000">
              <a:solidFill>
                <a:srgbClr val="993300"/>
              </a:solidFill>
              <a:latin typeface="Arial" pitchFamily="34" charset="0"/>
              <a:ea typeface="華康中黑體" pitchFamily="49" charset="-120"/>
            </a:endParaRPr>
          </a:p>
          <a:p>
            <a:pPr>
              <a:spcBef>
                <a:spcPts val="1200"/>
              </a:spcBef>
            </a:pPr>
            <a:r>
              <a:rPr lang="zh-TW" altLang="en-US" sz="2000">
                <a:solidFill>
                  <a:srgbClr val="993300"/>
                </a:solidFill>
                <a:latin typeface="Arial" pitchFamily="34" charset="0"/>
                <a:ea typeface="華康中黑體" pitchFamily="49" charset="-120"/>
              </a:rPr>
              <a:t>詠</a:t>
            </a:r>
            <a:r>
              <a:rPr lang="en-US" altLang="zh-TW" sz="2000">
                <a:solidFill>
                  <a:srgbClr val="993300"/>
                </a:solidFill>
                <a:latin typeface="Arial" pitchFamily="34" charset="0"/>
                <a:ea typeface="華康中黑體" pitchFamily="49" charset="-120"/>
              </a:rPr>
              <a:t>38:5</a:t>
            </a:r>
            <a:r>
              <a:rPr lang="zh-TW" altLang="en-US" sz="2000">
                <a:solidFill>
                  <a:srgbClr val="7030A0"/>
                </a:solidFill>
                <a:latin typeface="Arial" pitchFamily="34" charset="0"/>
                <a:ea typeface="華康中黑體" pitchFamily="49" charset="-120"/>
              </a:rPr>
              <a:t>因為我的罪過高出我的頭頂，好似重擔把我壓得過分沉重。</a:t>
            </a:r>
            <a:endParaRPr lang="en-US" altLang="zh-TW" sz="2000">
              <a:solidFill>
                <a:srgbClr val="7030A0"/>
              </a:solidFill>
              <a:latin typeface="Arial" pitchFamily="34" charset="0"/>
              <a:ea typeface="華康中黑體" pitchFamily="49" charset="-120"/>
            </a:endParaRPr>
          </a:p>
          <a:p>
            <a:pPr>
              <a:spcBef>
                <a:spcPts val="1200"/>
              </a:spcBef>
            </a:pPr>
            <a:r>
              <a:rPr lang="zh-TW" altLang="en-US" sz="2000">
                <a:solidFill>
                  <a:srgbClr val="993300"/>
                </a:solidFill>
                <a:latin typeface="Arial" pitchFamily="34" charset="0"/>
                <a:ea typeface="華康中黑體" pitchFamily="49" charset="-120"/>
              </a:rPr>
              <a:t>詠</a:t>
            </a:r>
            <a:r>
              <a:rPr lang="en-US" altLang="zh-TW" sz="2000">
                <a:solidFill>
                  <a:srgbClr val="993300"/>
                </a:solidFill>
                <a:latin typeface="Arial" pitchFamily="34" charset="0"/>
                <a:ea typeface="華康中黑體" pitchFamily="49" charset="-120"/>
              </a:rPr>
              <a:t>65:3</a:t>
            </a:r>
            <a:r>
              <a:rPr lang="zh-TW" altLang="en-US" sz="2000">
                <a:solidFill>
                  <a:srgbClr val="7030A0"/>
                </a:solidFill>
                <a:latin typeface="Arial" pitchFamily="34" charset="0"/>
                <a:ea typeface="華康中黑體" pitchFamily="49" charset="-120"/>
              </a:rPr>
              <a:t>我們的罪重壓著我們，但你都一一赦免不存。</a:t>
            </a:r>
            <a:endParaRPr lang="en-US" altLang="zh-TW" sz="2000">
              <a:solidFill>
                <a:srgbClr val="7030A0"/>
              </a:solidFill>
              <a:latin typeface="Arial" pitchFamily="34" charset="0"/>
              <a:ea typeface="華康中黑體" pitchFamily="49" charset="-120"/>
            </a:endParaRPr>
          </a:p>
          <a:p>
            <a:pPr>
              <a:spcBef>
                <a:spcPts val="1200"/>
              </a:spcBef>
            </a:pPr>
            <a:r>
              <a:rPr lang="zh-TW" altLang="en-US" sz="2000">
                <a:solidFill>
                  <a:srgbClr val="993300"/>
                </a:solidFill>
                <a:latin typeface="Arial" pitchFamily="34" charset="0"/>
                <a:ea typeface="華康中黑體" pitchFamily="49" charset="-120"/>
              </a:rPr>
              <a:t>詠</a:t>
            </a:r>
            <a:r>
              <a:rPr lang="en-US" altLang="zh-TW" sz="2000">
                <a:solidFill>
                  <a:srgbClr val="993300"/>
                </a:solidFill>
                <a:latin typeface="Arial" pitchFamily="34" charset="0"/>
                <a:ea typeface="華康中黑體" pitchFamily="49" charset="-120"/>
              </a:rPr>
              <a:t>130:3-4</a:t>
            </a:r>
            <a:r>
              <a:rPr lang="zh-TW" altLang="en-US" sz="2000">
                <a:solidFill>
                  <a:srgbClr val="7030A0"/>
                </a:solidFill>
                <a:latin typeface="Arial" pitchFamily="34" charset="0"/>
                <a:ea typeface="華康中黑體" pitchFamily="49" charset="-120"/>
              </a:rPr>
              <a:t>上主，你若細察我的罪辜，我主，有誰還能站立得住？可是，你以寬恕為懷，令人對你起敬起愛。</a:t>
            </a:r>
            <a:endParaRPr lang="en-US" altLang="zh-TW" sz="2000">
              <a:solidFill>
                <a:srgbClr val="7030A0"/>
              </a:solidFill>
              <a:latin typeface="Arial" pitchFamily="34" charset="0"/>
              <a:ea typeface="華康中黑體" pitchFamily="49" charset="-120"/>
            </a:endParaRPr>
          </a:p>
          <a:p>
            <a:pPr>
              <a:spcBef>
                <a:spcPts val="1200"/>
              </a:spcBef>
            </a:pPr>
            <a:r>
              <a:rPr lang="zh-TW" altLang="en-US" sz="2000">
                <a:solidFill>
                  <a:srgbClr val="993300"/>
                </a:solidFill>
                <a:latin typeface="Arial" pitchFamily="34" charset="0"/>
                <a:ea typeface="華康中黑體" pitchFamily="49" charset="-120"/>
              </a:rPr>
              <a:t>耶</a:t>
            </a:r>
            <a:r>
              <a:rPr lang="en-US" altLang="zh-TW" sz="2000">
                <a:solidFill>
                  <a:srgbClr val="993300"/>
                </a:solidFill>
                <a:latin typeface="Arial" pitchFamily="34" charset="0"/>
                <a:ea typeface="華康中黑體" pitchFamily="49" charset="-120"/>
              </a:rPr>
              <a:t>3:22,25</a:t>
            </a:r>
            <a:r>
              <a:rPr lang="zh-TW" altLang="en-US" sz="2000">
                <a:solidFill>
                  <a:srgbClr val="7030A0"/>
                </a:solidFill>
                <a:latin typeface="Arial" pitchFamily="34" charset="0"/>
                <a:ea typeface="華康中黑體" pitchFamily="49" charset="-120"/>
              </a:rPr>
              <a:t>「歸來！失節的子民，讓我療愈你們的失節。」「看，我們回到你這裡，的確，你是上主，我們的天主。</a:t>
            </a:r>
            <a:r>
              <a:rPr lang="en-US" altLang="zh-TW" sz="2000">
                <a:solidFill>
                  <a:srgbClr val="7030A0"/>
                </a:solidFill>
                <a:latin typeface="Arial" pitchFamily="34" charset="0"/>
                <a:ea typeface="華康中黑體" pitchFamily="49" charset="-120"/>
              </a:rPr>
              <a:t>……</a:t>
            </a:r>
            <a:r>
              <a:rPr lang="zh-TW" altLang="en-US" sz="2000">
                <a:solidFill>
                  <a:srgbClr val="7030A0"/>
                </a:solidFill>
                <a:latin typeface="Arial" pitchFamily="34" charset="0"/>
                <a:ea typeface="華康中黑體" pitchFamily="49" charset="-120"/>
              </a:rPr>
              <a:t>讓我們躺臥在我們恥辱中，讓我們以羞愧遮蓋我們，因為我們和我們的祖先，自我們幼年直到今日，得罪了上主我們的天主，從來沒有聽從上主我們的天主的聲音。」</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31747">
                                            <p:txEl>
                                              <p:pRg st="0" end="0"/>
                                            </p:txEl>
                                          </p:spTgt>
                                        </p:tgtEl>
                                        <p:attrNameLst>
                                          <p:attrName>style.visibility</p:attrName>
                                        </p:attrNameLst>
                                      </p:cBhvr>
                                      <p:to>
                                        <p:strVal val="visible"/>
                                      </p:to>
                                    </p:set>
                                    <p:anim calcmode="lin" valueType="num">
                                      <p:cBhvr>
                                        <p:cTn id="7" dur="5000" fill="hold"/>
                                        <p:tgtEl>
                                          <p:spTgt spid="31747">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31747">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31747">
                                            <p:txEl>
                                              <p:pRg st="0" end="0"/>
                                            </p:txEl>
                                          </p:spTgt>
                                        </p:tgtEl>
                                      </p:cBhvr>
                                    </p:animEffect>
                                  </p:childTnLst>
                                </p:cTn>
                              </p:par>
                            </p:childTnLst>
                          </p:cTn>
                        </p:par>
                        <p:par>
                          <p:cTn id="10" fill="hold" nodeType="afterGroup">
                            <p:stCondLst>
                              <p:cond delay="5000"/>
                            </p:stCondLst>
                            <p:childTnLst>
                              <p:par>
                                <p:cTn id="11" presetID="53" presetClass="entr" presetSubtype="0" fill="hold" nodeType="afterEffect">
                                  <p:stCondLst>
                                    <p:cond delay="0"/>
                                  </p:stCondLst>
                                  <p:childTnLst>
                                    <p:set>
                                      <p:cBhvr>
                                        <p:cTn id="12" dur="1" fill="hold">
                                          <p:stCondLst>
                                            <p:cond delay="0"/>
                                          </p:stCondLst>
                                        </p:cTn>
                                        <p:tgtEl>
                                          <p:spTgt spid="31747">
                                            <p:txEl>
                                              <p:pRg st="1" end="1"/>
                                            </p:txEl>
                                          </p:spTgt>
                                        </p:tgtEl>
                                        <p:attrNameLst>
                                          <p:attrName>style.visibility</p:attrName>
                                        </p:attrNameLst>
                                      </p:cBhvr>
                                      <p:to>
                                        <p:strVal val="visible"/>
                                      </p:to>
                                    </p:set>
                                    <p:anim calcmode="lin" valueType="num">
                                      <p:cBhvr>
                                        <p:cTn id="13" dur="5000" fill="hold"/>
                                        <p:tgtEl>
                                          <p:spTgt spid="31747">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31747">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31747">
                                            <p:txEl>
                                              <p:pRg st="1" end="1"/>
                                            </p:txEl>
                                          </p:spTgt>
                                        </p:tgtEl>
                                      </p:cBhvr>
                                    </p:animEffect>
                                  </p:childTnLst>
                                </p:cTn>
                              </p:par>
                            </p:childTnLst>
                          </p:cTn>
                        </p:par>
                      </p:childTnLst>
                    </p:cTn>
                  </p:par>
                  <p:par>
                    <p:cTn id="16" fill="hold" nodeType="clickPar">
                      <p:stCondLst>
                        <p:cond delay="indefinite"/>
                      </p:stCondLst>
                      <p:childTnLst>
                        <p:par>
                          <p:cTn id="17" fill="hold" nodeType="withGroup">
                            <p:stCondLst>
                              <p:cond delay="0"/>
                            </p:stCondLst>
                            <p:childTnLst>
                              <p:par>
                                <p:cTn id="18" presetID="2" presetClass="entr" presetSubtype="4" fill="hold" grpId="0" nodeType="clickEffect">
                                  <p:stCondLst>
                                    <p:cond delay="0"/>
                                  </p:stCondLst>
                                  <p:childTnLst>
                                    <p:set>
                                      <p:cBhvr>
                                        <p:cTn id="19" dur="1" fill="hold">
                                          <p:stCondLst>
                                            <p:cond delay="0"/>
                                          </p:stCondLst>
                                        </p:cTn>
                                        <p:tgtEl>
                                          <p:spTgt spid="6"/>
                                        </p:tgtEl>
                                        <p:attrNameLst>
                                          <p:attrName>style.visibility</p:attrName>
                                        </p:attrNameLst>
                                      </p:cBhvr>
                                      <p:to>
                                        <p:strVal val="visible"/>
                                      </p:to>
                                    </p:set>
                                    <p:anim calcmode="lin" valueType="num">
                                      <p:cBhvr additive="base">
                                        <p:cTn id="20" dur="500" fill="hold"/>
                                        <p:tgtEl>
                                          <p:spTgt spid="6"/>
                                        </p:tgtEl>
                                        <p:attrNameLst>
                                          <p:attrName>ppt_x</p:attrName>
                                        </p:attrNameLst>
                                      </p:cBhvr>
                                      <p:tavLst>
                                        <p:tav tm="0">
                                          <p:val>
                                            <p:strVal val="#ppt_x"/>
                                          </p:val>
                                        </p:tav>
                                        <p:tav tm="100000">
                                          <p:val>
                                            <p:strVal val="#ppt_x"/>
                                          </p:val>
                                        </p:tav>
                                      </p:tavLst>
                                    </p:anim>
                                    <p:anim calcmode="lin" valueType="num">
                                      <p:cBhvr additive="base">
                                        <p:cTn id="21"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5" name="Rectangle 7"/>
          <p:cNvSpPr>
            <a:spLocks noChangeArrowheads="1"/>
          </p:cNvSpPr>
          <p:nvPr>
            <p:custDataLst>
              <p:tags r:id="rId2"/>
            </p:custDataLst>
          </p:nvPr>
        </p:nvSpPr>
        <p:spPr bwMode="auto">
          <a:xfrm>
            <a:off x="228600" y="925513"/>
            <a:ext cx="4495800" cy="5170487"/>
          </a:xfrm>
          <a:prstGeom prst="rect">
            <a:avLst/>
          </a:prstGeom>
          <a:noFill/>
          <a:ln w="9525">
            <a:noFill/>
            <a:miter lim="800000"/>
            <a:headEnd/>
            <a:tailEnd/>
          </a:ln>
        </p:spPr>
        <p:txBody>
          <a:bodyPr anchor="ctr">
            <a:spAutoFit/>
          </a:bodyPr>
          <a:lstStyle/>
          <a:p>
            <a:pPr algn="just">
              <a:tabLst>
                <a:tab pos="714375" algn="l"/>
              </a:tabLst>
            </a:pPr>
            <a:r>
              <a:rPr lang="en-US" altLang="zh-TW" b="1">
                <a:solidFill>
                  <a:srgbClr val="0E1E20"/>
                </a:solidFill>
                <a:latin typeface="Arial" pitchFamily="34" charset="0"/>
                <a:ea typeface="新細明體" pitchFamily="18" charset="-120"/>
                <a:cs typeface="Times New Roman" pitchFamily="18" charset="0"/>
              </a:rPr>
              <a:t>In the manner described by Schökel reconciliation can take place in three different ways.</a:t>
            </a:r>
          </a:p>
          <a:p>
            <a:pPr algn="just">
              <a:tabLst>
                <a:tab pos="714375" algn="l"/>
              </a:tabLst>
            </a:pPr>
            <a:endParaRPr lang="en-US" altLang="zh-TW" sz="1200" b="1">
              <a:solidFill>
                <a:srgbClr val="0000FF"/>
              </a:solidFill>
              <a:latin typeface="Arial" pitchFamily="34" charset="0"/>
              <a:ea typeface="新細明體" pitchFamily="18" charset="-120"/>
              <a:cs typeface="Times New Roman" pitchFamily="18" charset="0"/>
            </a:endParaRPr>
          </a:p>
          <a:p>
            <a:pPr eaLnBrk="0" hangingPunct="0">
              <a:buFontTx/>
              <a:buAutoNum type="arabicParenBoth"/>
              <a:tabLst>
                <a:tab pos="714375" algn="l"/>
              </a:tabLst>
            </a:pPr>
            <a:r>
              <a:rPr lang="en-US" altLang="zh-TW" b="1">
                <a:solidFill>
                  <a:srgbClr val="0000FF"/>
                </a:solidFill>
                <a:latin typeface="Arial" pitchFamily="34" charset="0"/>
                <a:ea typeface="新細明體" pitchFamily="18" charset="-120"/>
                <a:cs typeface="Times New Roman" pitchFamily="18" charset="0"/>
              </a:rPr>
              <a:t>Offender-debtor</a:t>
            </a:r>
            <a:r>
              <a:rPr lang="zh-TW" altLang="en-US" b="1">
                <a:solidFill>
                  <a:srgbClr val="0000FF"/>
                </a:solidFill>
                <a:latin typeface="Arial" pitchFamily="34" charset="0"/>
                <a:ea typeface="新細明體" pitchFamily="18" charset="-120"/>
                <a:cs typeface="Times New Roman" pitchFamily="18" charset="0"/>
              </a:rPr>
              <a:t> </a:t>
            </a:r>
            <a:r>
              <a:rPr lang="en-US" altLang="zh-TW" b="1">
                <a:solidFill>
                  <a:srgbClr val="0000FF"/>
                </a:solidFill>
                <a:latin typeface="Arial" pitchFamily="34" charset="0"/>
                <a:ea typeface="新細明體" pitchFamily="18" charset="-120"/>
                <a:cs typeface="Times New Roman" pitchFamily="18" charset="0"/>
              </a:rPr>
              <a:t>makes restitution or totally satisfies the offended person</a:t>
            </a:r>
            <a:endParaRPr lang="en-US" altLang="zh-TW" sz="1200" b="1">
              <a:solidFill>
                <a:srgbClr val="0000FF"/>
              </a:solidFill>
              <a:latin typeface="Arial" pitchFamily="34" charset="0"/>
              <a:ea typeface="新細明體" pitchFamily="18" charset="-120"/>
            </a:endParaRPr>
          </a:p>
          <a:p>
            <a:pPr eaLnBrk="0" hangingPunct="0">
              <a:buFontTx/>
              <a:buAutoNum type="arabicParenBoth"/>
              <a:tabLst>
                <a:tab pos="714375" algn="l"/>
              </a:tabLst>
            </a:pPr>
            <a:r>
              <a:rPr lang="en-US" altLang="zh-TW" b="1">
                <a:solidFill>
                  <a:srgbClr val="0000FF"/>
                </a:solidFill>
                <a:latin typeface="Arial" pitchFamily="34" charset="0"/>
                <a:ea typeface="新細明體" pitchFamily="18" charset="-120"/>
              </a:rPr>
              <a:t>There is some form of agreement or settlement. The offended person accepts partial compensation, a modest reparation and states himself satisfied.</a:t>
            </a:r>
            <a:endParaRPr lang="en-US" altLang="zh-TW" sz="1200" b="1">
              <a:solidFill>
                <a:srgbClr val="0000FF"/>
              </a:solidFill>
              <a:latin typeface="Arial" pitchFamily="34" charset="0"/>
              <a:ea typeface="新細明體" pitchFamily="18" charset="-120"/>
            </a:endParaRPr>
          </a:p>
          <a:p>
            <a:pPr eaLnBrk="0" hangingPunct="0">
              <a:buFontTx/>
              <a:buAutoNum type="arabicParenBoth"/>
              <a:tabLst>
                <a:tab pos="714375" algn="l"/>
              </a:tabLst>
            </a:pPr>
            <a:r>
              <a:rPr lang="en-US" altLang="zh-TW" b="1">
                <a:solidFill>
                  <a:srgbClr val="0000FF"/>
                </a:solidFill>
                <a:latin typeface="Arial" pitchFamily="34" charset="0"/>
                <a:ea typeface="新細明體" pitchFamily="18" charset="-120"/>
              </a:rPr>
              <a:t>The offended party renounces his rights and pardons completely the debts and all the offences.</a:t>
            </a:r>
          </a:p>
          <a:p>
            <a:pPr algn="just" eaLnBrk="0" hangingPunct="0">
              <a:buFontTx/>
              <a:buAutoNum type="arabicParenBoth"/>
              <a:tabLst>
                <a:tab pos="714375" algn="l"/>
              </a:tabLst>
            </a:pPr>
            <a:endParaRPr lang="en-US" altLang="zh-TW" sz="1200" b="1">
              <a:solidFill>
                <a:srgbClr val="0000FF"/>
              </a:solidFill>
              <a:latin typeface="Arial" pitchFamily="34" charset="0"/>
              <a:ea typeface="新細明體" pitchFamily="18" charset="-120"/>
            </a:endParaRPr>
          </a:p>
          <a:p>
            <a:pPr eaLnBrk="0" hangingPunct="0">
              <a:tabLst>
                <a:tab pos="714375" algn="l"/>
              </a:tabLst>
            </a:pPr>
            <a:r>
              <a:rPr lang="en-US" altLang="zh-TW" b="1">
                <a:solidFill>
                  <a:srgbClr val="FF0000"/>
                </a:solidFill>
                <a:latin typeface="Arial" pitchFamily="34" charset="0"/>
                <a:ea typeface="新細明體" pitchFamily="18" charset="-120"/>
              </a:rPr>
              <a:t>The Mass belongs to the third form. God does the pardoning and seals the reconciliation with a Banquet!</a:t>
            </a:r>
          </a:p>
        </p:txBody>
      </p:sp>
      <p:sp>
        <p:nvSpPr>
          <p:cNvPr id="60419" name="Rectangle 9"/>
          <p:cNvSpPr>
            <a:spLocks noChangeArrowheads="1"/>
          </p:cNvSpPr>
          <p:nvPr>
            <p:custDataLst>
              <p:tags r:id="rId3"/>
            </p:custDataLst>
          </p:nvPr>
        </p:nvSpPr>
        <p:spPr bwMode="auto">
          <a:xfrm>
            <a:off x="228600" y="0"/>
            <a:ext cx="45720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r>
              <a:rPr lang="en-US" altLang="zh-TW" sz="2800" b="1">
                <a:solidFill>
                  <a:srgbClr val="FFFFFF"/>
                </a:solidFill>
                <a:latin typeface="Arial" pitchFamily="34" charset="0"/>
                <a:ea typeface="新細明體" pitchFamily="18" charset="-120"/>
              </a:rPr>
              <a:t>SPIRITUALITY  OF  THE EUCHARISTIC  LITURGY </a:t>
            </a:r>
          </a:p>
        </p:txBody>
      </p:sp>
      <p:sp>
        <p:nvSpPr>
          <p:cNvPr id="60420" name="Rectangle 7"/>
          <p:cNvSpPr>
            <a:spLocks noChangeArrowheads="1"/>
          </p:cNvSpPr>
          <p:nvPr>
            <p:custDataLst>
              <p:tags r:id="rId4"/>
            </p:custDataLst>
          </p:nvPr>
        </p:nvSpPr>
        <p:spPr bwMode="auto">
          <a:xfrm>
            <a:off x="4876800" y="0"/>
            <a:ext cx="4114800" cy="914400"/>
          </a:xfrm>
          <a:prstGeom prst="rect">
            <a:avLst/>
          </a:prstGeom>
          <a:gradFill rotWithShape="1">
            <a:gsLst>
              <a:gs pos="0">
                <a:srgbClr val="825600"/>
              </a:gs>
              <a:gs pos="13000">
                <a:srgbClr val="FFA800"/>
              </a:gs>
              <a:gs pos="28000">
                <a:srgbClr val="825600"/>
              </a:gs>
              <a:gs pos="42999">
                <a:srgbClr val="FFA800"/>
              </a:gs>
              <a:gs pos="58000">
                <a:srgbClr val="825600"/>
              </a:gs>
              <a:gs pos="72000">
                <a:srgbClr val="FFA800"/>
              </a:gs>
              <a:gs pos="87000">
                <a:srgbClr val="825600"/>
              </a:gs>
              <a:gs pos="100000">
                <a:srgbClr val="FFA800"/>
              </a:gs>
            </a:gsLst>
            <a:lin ang="2700000" scaled="1"/>
          </a:gradFill>
          <a:ln w="9525">
            <a:noFill/>
            <a:miter lim="800000"/>
            <a:headEnd/>
            <a:tailEnd/>
          </a:ln>
        </p:spPr>
        <p:txBody>
          <a:bodyPr anchor="ctr"/>
          <a:lstStyle/>
          <a:p>
            <a:pPr algn="ctr"/>
            <a:r>
              <a:rPr lang="zh-TW" altLang="en-US" sz="2800">
                <a:solidFill>
                  <a:srgbClr val="FFFFFF"/>
                </a:solidFill>
                <a:latin typeface="華康中黑體" pitchFamily="49" charset="-120"/>
                <a:ea typeface="華康中黑體" pitchFamily="49" charset="-120"/>
              </a:rPr>
              <a:t>感恩祭禮儀靈修</a:t>
            </a:r>
          </a:p>
        </p:txBody>
      </p:sp>
      <p:sp>
        <p:nvSpPr>
          <p:cNvPr id="6" name="文字方塊 5"/>
          <p:cNvSpPr txBox="1">
            <a:spLocks noChangeArrowheads="1"/>
          </p:cNvSpPr>
          <p:nvPr/>
        </p:nvSpPr>
        <p:spPr bwMode="auto">
          <a:xfrm>
            <a:off x="4876800" y="990600"/>
            <a:ext cx="4114800" cy="5273675"/>
          </a:xfrm>
          <a:prstGeom prst="rect">
            <a:avLst/>
          </a:prstGeom>
          <a:noFill/>
          <a:ln w="9525">
            <a:noFill/>
            <a:miter lim="800000"/>
            <a:headEnd/>
            <a:tailEnd/>
          </a:ln>
        </p:spPr>
        <p:txBody>
          <a:bodyPr>
            <a:spAutoFit/>
          </a:bodyPr>
          <a:lstStyle/>
          <a:p>
            <a:r>
              <a:rPr lang="zh-TW" altLang="en-US" sz="2000">
                <a:latin typeface="Arial" pitchFamily="34" charset="0"/>
                <a:ea typeface="華康中黑體" pitchFamily="49" charset="-120"/>
              </a:rPr>
              <a:t>按</a:t>
            </a:r>
            <a:r>
              <a:rPr lang="en-US" altLang="zh-TW" sz="2000">
                <a:solidFill>
                  <a:srgbClr val="0E1E20"/>
                </a:solidFill>
                <a:latin typeface="Arial" pitchFamily="34" charset="0"/>
                <a:ea typeface="華康中黑體" pitchFamily="49" charset="-120"/>
                <a:cs typeface="Times New Roman" pitchFamily="18" charset="0"/>
              </a:rPr>
              <a:t>Schökel</a:t>
            </a:r>
            <a:r>
              <a:rPr lang="zh-TW" altLang="en-US" sz="2000">
                <a:solidFill>
                  <a:srgbClr val="0E1E20"/>
                </a:solidFill>
                <a:latin typeface="Arial" pitchFamily="34" charset="0"/>
                <a:ea typeface="華康中黑體" pitchFamily="49" charset="-120"/>
                <a:cs typeface="Times New Roman" pitchFamily="18" charset="0"/>
              </a:rPr>
              <a:t>的意見，修和可以三種方式達成：</a:t>
            </a:r>
            <a:endParaRPr lang="en-US" altLang="zh-TW" sz="2000">
              <a:solidFill>
                <a:srgbClr val="0E1E20"/>
              </a:solidFill>
              <a:latin typeface="Arial" pitchFamily="34" charset="0"/>
              <a:ea typeface="華康中黑體" pitchFamily="49" charset="-120"/>
              <a:cs typeface="Times New Roman" pitchFamily="18" charset="0"/>
            </a:endParaRPr>
          </a:p>
          <a:p>
            <a:endParaRPr lang="en-US" altLang="zh-TW" sz="2000" b="1">
              <a:solidFill>
                <a:srgbClr val="0E1E20"/>
              </a:solidFill>
              <a:latin typeface="Arial" pitchFamily="34" charset="0"/>
              <a:ea typeface="新細明體" pitchFamily="18" charset="-120"/>
              <a:cs typeface="Times New Roman" pitchFamily="18" charset="0"/>
            </a:endParaRPr>
          </a:p>
          <a:p>
            <a:pPr>
              <a:buFontTx/>
              <a:buAutoNum type="arabicPeriod"/>
            </a:pPr>
            <a:r>
              <a:rPr lang="zh-TW" altLang="en-US" sz="2000">
                <a:solidFill>
                  <a:srgbClr val="0000FF"/>
                </a:solidFill>
                <a:latin typeface="Arial" pitchFamily="34" charset="0"/>
                <a:ea typeface="華康中黑體" pitchFamily="49" charset="-120"/>
              </a:rPr>
              <a:t>犯人（或欠債者）全數賠補，直至被干犯的一方滿意為止。</a:t>
            </a:r>
            <a:r>
              <a:rPr lang="en-US" altLang="zh-TW" sz="2000">
                <a:solidFill>
                  <a:srgbClr val="0000FF"/>
                </a:solidFill>
                <a:latin typeface="Arial" pitchFamily="34" charset="0"/>
                <a:ea typeface="華康中黑體" pitchFamily="49" charset="-120"/>
              </a:rPr>
              <a:t>(</a:t>
            </a:r>
            <a:r>
              <a:rPr lang="zh-TW" altLang="en-US" sz="2000">
                <a:solidFill>
                  <a:srgbClr val="0000FF"/>
                </a:solidFill>
                <a:latin typeface="Arial" pitchFamily="34" charset="0"/>
                <a:ea typeface="華康中黑體" pitchFamily="49" charset="-120"/>
              </a:rPr>
              <a:t>以牙還牙，以眼還眼</a:t>
            </a:r>
            <a:r>
              <a:rPr lang="en-US" altLang="zh-TW" sz="2000">
                <a:solidFill>
                  <a:srgbClr val="0000FF"/>
                </a:solidFill>
                <a:latin typeface="Arial" pitchFamily="34" charset="0"/>
                <a:ea typeface="華康中黑體" pitchFamily="49" charset="-120"/>
              </a:rPr>
              <a:t>)</a:t>
            </a:r>
          </a:p>
          <a:p>
            <a:pPr>
              <a:spcBef>
                <a:spcPts val="1200"/>
              </a:spcBef>
              <a:buFontTx/>
              <a:buAutoNum type="arabicPeriod"/>
            </a:pPr>
            <a:r>
              <a:rPr lang="zh-TW" altLang="en-US" sz="2000">
                <a:solidFill>
                  <a:srgbClr val="0000FF"/>
                </a:solidFill>
                <a:latin typeface="Arial" pitchFamily="34" charset="0"/>
                <a:ea typeface="華康中黑體" pitchFamily="49" charset="-120"/>
              </a:rPr>
              <a:t>達成某些協議。被干犯的一方接納部分賠償，稍作彌補，然後宣布他本人已經滿意。</a:t>
            </a:r>
            <a:endParaRPr lang="en-US" altLang="zh-TW" sz="2000">
              <a:solidFill>
                <a:srgbClr val="0000FF"/>
              </a:solidFill>
              <a:latin typeface="Arial" pitchFamily="34" charset="0"/>
              <a:ea typeface="華康中黑體" pitchFamily="49" charset="-120"/>
            </a:endParaRPr>
          </a:p>
          <a:p>
            <a:pPr>
              <a:spcBef>
                <a:spcPts val="1200"/>
              </a:spcBef>
              <a:buFontTx/>
              <a:buAutoNum type="arabicPeriod"/>
            </a:pPr>
            <a:r>
              <a:rPr lang="zh-TW" altLang="en-US" sz="2000">
                <a:solidFill>
                  <a:srgbClr val="0000FF"/>
                </a:solidFill>
                <a:latin typeface="Arial" pitchFamily="34" charset="0"/>
                <a:ea typeface="華康中黑體" pitchFamily="49" charset="-120"/>
              </a:rPr>
              <a:t>被干犯的一方主動放棄權益，全數寬免欠債，不再追究。</a:t>
            </a:r>
            <a:endParaRPr lang="en-US" altLang="zh-TW" sz="2000">
              <a:solidFill>
                <a:srgbClr val="0000FF"/>
              </a:solidFill>
              <a:latin typeface="Arial" pitchFamily="34" charset="0"/>
              <a:ea typeface="華康中黑體" pitchFamily="49" charset="-120"/>
            </a:endParaRPr>
          </a:p>
          <a:p>
            <a:endParaRPr lang="en-US" altLang="zh-TW" sz="2000" b="1">
              <a:solidFill>
                <a:srgbClr val="0E1E20"/>
              </a:solidFill>
              <a:latin typeface="Arial" pitchFamily="34" charset="0"/>
              <a:ea typeface="新細明體" pitchFamily="18" charset="-120"/>
            </a:endParaRPr>
          </a:p>
          <a:p>
            <a:r>
              <a:rPr lang="zh-TW" altLang="en-US" sz="2000">
                <a:solidFill>
                  <a:srgbClr val="FF0000"/>
                </a:solidFill>
                <a:latin typeface="Arial" pitchFamily="34" charset="0"/>
                <a:ea typeface="華康中黑體" pitchFamily="49" charset="-120"/>
              </a:rPr>
              <a:t>彌撒採用的，是第三種方式。天主寬免一切罪債，更設宴作為修和的印記！</a:t>
            </a:r>
            <a:endParaRPr lang="en-US" altLang="zh-TW" sz="2000">
              <a:solidFill>
                <a:srgbClr val="FF0000"/>
              </a:solidFill>
              <a:latin typeface="Arial" pitchFamily="34" charset="0"/>
              <a:ea typeface="華康中黑體" pitchFamily="49" charset="-120"/>
            </a:endParaRPr>
          </a:p>
          <a:p>
            <a:endParaRPr lang="en-US" altLang="zh-TW" sz="2000" b="1">
              <a:solidFill>
                <a:srgbClr val="0E1E20"/>
              </a:solidFill>
              <a:latin typeface="Arial"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6" presetClass="entr" presetSubtype="21" fill="hold" nodeType="clickEffect">
                                  <p:stCondLst>
                                    <p:cond delay="0"/>
                                  </p:stCondLst>
                                  <p:childTnLst>
                                    <p:set>
                                      <p:cBhvr>
                                        <p:cTn id="6" dur="1" fill="hold">
                                          <p:stCondLst>
                                            <p:cond delay="0"/>
                                          </p:stCondLst>
                                        </p:cTn>
                                        <p:tgtEl>
                                          <p:spTgt spid="53255">
                                            <p:txEl>
                                              <p:pRg st="0" end="0"/>
                                            </p:txEl>
                                          </p:spTgt>
                                        </p:tgtEl>
                                        <p:attrNameLst>
                                          <p:attrName>style.visibility</p:attrName>
                                        </p:attrNameLst>
                                      </p:cBhvr>
                                      <p:to>
                                        <p:strVal val="visible"/>
                                      </p:to>
                                    </p:set>
                                    <p:animEffect transition="in" filter="barn(inVertical)">
                                      <p:cBhvr>
                                        <p:cTn id="7" dur="5000"/>
                                        <p:tgtEl>
                                          <p:spTgt spid="53255">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16" presetClass="entr" presetSubtype="21" fill="hold" nodeType="clickEffect">
                                  <p:stCondLst>
                                    <p:cond delay="0"/>
                                  </p:stCondLst>
                                  <p:childTnLst>
                                    <p:set>
                                      <p:cBhvr>
                                        <p:cTn id="11" dur="1" fill="hold">
                                          <p:stCondLst>
                                            <p:cond delay="0"/>
                                          </p:stCondLst>
                                        </p:cTn>
                                        <p:tgtEl>
                                          <p:spTgt spid="53255">
                                            <p:txEl>
                                              <p:pRg st="2" end="2"/>
                                            </p:txEl>
                                          </p:spTgt>
                                        </p:tgtEl>
                                        <p:attrNameLst>
                                          <p:attrName>style.visibility</p:attrName>
                                        </p:attrNameLst>
                                      </p:cBhvr>
                                      <p:to>
                                        <p:strVal val="visible"/>
                                      </p:to>
                                    </p:set>
                                    <p:animEffect transition="in" filter="barn(inVertical)">
                                      <p:cBhvr>
                                        <p:cTn id="12" dur="5000"/>
                                        <p:tgtEl>
                                          <p:spTgt spid="53255">
                                            <p:txEl>
                                              <p:pRg st="2" end="2"/>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16" presetClass="entr" presetSubtype="21" fill="hold" nodeType="clickEffect">
                                  <p:stCondLst>
                                    <p:cond delay="0"/>
                                  </p:stCondLst>
                                  <p:childTnLst>
                                    <p:set>
                                      <p:cBhvr>
                                        <p:cTn id="16" dur="1" fill="hold">
                                          <p:stCondLst>
                                            <p:cond delay="0"/>
                                          </p:stCondLst>
                                        </p:cTn>
                                        <p:tgtEl>
                                          <p:spTgt spid="53255">
                                            <p:txEl>
                                              <p:pRg st="3" end="3"/>
                                            </p:txEl>
                                          </p:spTgt>
                                        </p:tgtEl>
                                        <p:attrNameLst>
                                          <p:attrName>style.visibility</p:attrName>
                                        </p:attrNameLst>
                                      </p:cBhvr>
                                      <p:to>
                                        <p:strVal val="visible"/>
                                      </p:to>
                                    </p:set>
                                    <p:animEffect transition="in" filter="barn(inVertical)">
                                      <p:cBhvr>
                                        <p:cTn id="17" dur="5000"/>
                                        <p:tgtEl>
                                          <p:spTgt spid="53255">
                                            <p:txEl>
                                              <p:pRg st="3" end="3"/>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16" presetClass="entr" presetSubtype="21" fill="hold" nodeType="clickEffect">
                                  <p:stCondLst>
                                    <p:cond delay="0"/>
                                  </p:stCondLst>
                                  <p:childTnLst>
                                    <p:set>
                                      <p:cBhvr>
                                        <p:cTn id="21" dur="1" fill="hold">
                                          <p:stCondLst>
                                            <p:cond delay="0"/>
                                          </p:stCondLst>
                                        </p:cTn>
                                        <p:tgtEl>
                                          <p:spTgt spid="53255">
                                            <p:txEl>
                                              <p:pRg st="4" end="4"/>
                                            </p:txEl>
                                          </p:spTgt>
                                        </p:tgtEl>
                                        <p:attrNameLst>
                                          <p:attrName>style.visibility</p:attrName>
                                        </p:attrNameLst>
                                      </p:cBhvr>
                                      <p:to>
                                        <p:strVal val="visible"/>
                                      </p:to>
                                    </p:set>
                                    <p:animEffect transition="in" filter="barn(inVertical)">
                                      <p:cBhvr>
                                        <p:cTn id="22" dur="5000"/>
                                        <p:tgtEl>
                                          <p:spTgt spid="53255">
                                            <p:txEl>
                                              <p:pRg st="4" end="4"/>
                                            </p:txEl>
                                          </p:spTgt>
                                        </p:tgtEl>
                                      </p:cBhvr>
                                    </p:animEffect>
                                  </p:childTnLst>
                                </p:cTn>
                              </p:par>
                            </p:childTnLst>
                          </p:cTn>
                        </p:par>
                      </p:childTnLst>
                    </p:cTn>
                  </p:par>
                  <p:par>
                    <p:cTn id="23" fill="hold" nodeType="clickPar">
                      <p:stCondLst>
                        <p:cond delay="indefinite"/>
                      </p:stCondLst>
                      <p:childTnLst>
                        <p:par>
                          <p:cTn id="24" fill="hold" nodeType="withGroup">
                            <p:stCondLst>
                              <p:cond delay="0"/>
                            </p:stCondLst>
                            <p:childTnLst>
                              <p:par>
                                <p:cTn id="25" presetID="16" presetClass="entr" presetSubtype="21" fill="hold" nodeType="clickEffect">
                                  <p:stCondLst>
                                    <p:cond delay="0"/>
                                  </p:stCondLst>
                                  <p:childTnLst>
                                    <p:set>
                                      <p:cBhvr>
                                        <p:cTn id="26" dur="1" fill="hold">
                                          <p:stCondLst>
                                            <p:cond delay="0"/>
                                          </p:stCondLst>
                                        </p:cTn>
                                        <p:tgtEl>
                                          <p:spTgt spid="53255">
                                            <p:txEl>
                                              <p:pRg st="6" end="6"/>
                                            </p:txEl>
                                          </p:spTgt>
                                        </p:tgtEl>
                                        <p:attrNameLst>
                                          <p:attrName>style.visibility</p:attrName>
                                        </p:attrNameLst>
                                      </p:cBhvr>
                                      <p:to>
                                        <p:strVal val="visible"/>
                                      </p:to>
                                    </p:set>
                                    <p:animEffect transition="in" filter="barn(inVertical)">
                                      <p:cBhvr>
                                        <p:cTn id="27" dur="5000"/>
                                        <p:tgtEl>
                                          <p:spTgt spid="53255">
                                            <p:txEl>
                                              <p:pRg st="6" end="6"/>
                                            </p:txEl>
                                          </p:spTgt>
                                        </p:tgtEl>
                                      </p:cBhvr>
                                    </p:animEffect>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2" fill="hold" grpId="0" nodeType="clickEffect">
                                  <p:stCondLst>
                                    <p:cond delay="0"/>
                                  </p:stCondLst>
                                  <p:childTnLst>
                                    <p:set>
                                      <p:cBhvr>
                                        <p:cTn id="31" dur="1" fill="hold">
                                          <p:stCondLst>
                                            <p:cond delay="0"/>
                                          </p:stCondLst>
                                        </p:cTn>
                                        <p:tgtEl>
                                          <p:spTgt spid="6"/>
                                        </p:tgtEl>
                                        <p:attrNameLst>
                                          <p:attrName>style.visibility</p:attrName>
                                        </p:attrNameLst>
                                      </p:cBhvr>
                                      <p:to>
                                        <p:strVal val="visible"/>
                                      </p:to>
                                    </p:set>
                                    <p:anim calcmode="lin" valueType="num">
                                      <p:cBhvr additive="base">
                                        <p:cTn id="32" dur="500" fill="hold"/>
                                        <p:tgtEl>
                                          <p:spTgt spid="6"/>
                                        </p:tgtEl>
                                        <p:attrNameLst>
                                          <p:attrName>ppt_x</p:attrName>
                                        </p:attrNameLst>
                                      </p:cBhvr>
                                      <p:tavLst>
                                        <p:tav tm="0">
                                          <p:val>
                                            <p:strVal val="1+#ppt_w/2"/>
                                          </p:val>
                                        </p:tav>
                                        <p:tav tm="100000">
                                          <p:val>
                                            <p:strVal val="#ppt_x"/>
                                          </p:val>
                                        </p:tav>
                                      </p:tavLst>
                                    </p:anim>
                                    <p:anim calcmode="lin" valueType="num">
                                      <p:cBhvr additive="base">
                                        <p:cTn id="33"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Title 1"/>
          <p:cNvSpPr>
            <a:spLocks noGrp="1"/>
          </p:cNvSpPr>
          <p:nvPr>
            <p:ph type="ctrTitle"/>
            <p:custDataLst>
              <p:tags r:id="rId2"/>
            </p:custDataLst>
          </p:nvPr>
        </p:nvSpPr>
        <p:spPr/>
        <p:txBody>
          <a:bodyPr/>
          <a:lstStyle/>
          <a:p>
            <a:endParaRPr lang="zh-TW" altLang="zh-TW" smtClean="0">
              <a:ea typeface="新細明體" pitchFamily="18" charset="-120"/>
            </a:endParaRPr>
          </a:p>
        </p:txBody>
      </p:sp>
      <p:sp>
        <p:nvSpPr>
          <p:cNvPr id="61443"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0" y="0"/>
            <a:ext cx="6172200" cy="1708150"/>
          </a:xfrm>
          <a:prstGeom prst="rect">
            <a:avLst/>
          </a:prstGeom>
          <a:noFill/>
          <a:ln w="9525">
            <a:noFill/>
            <a:miter lim="800000"/>
            <a:headEnd/>
            <a:tailEnd/>
          </a:ln>
        </p:spPr>
        <p:txBody>
          <a:bodyPr>
            <a:spAutoFit/>
          </a:bodyPr>
          <a:lstStyle/>
          <a:p>
            <a:pPr algn="ctr"/>
            <a:r>
              <a:rPr lang="en-US" altLang="zh-TW" sz="3500" b="1">
                <a:latin typeface="Baskerville Old Face" pitchFamily="18" charset="0"/>
                <a:ea typeface="新細明體" pitchFamily="18" charset="-120"/>
              </a:rPr>
              <a:t>LITURGY  OF  THE  WORD</a:t>
            </a:r>
          </a:p>
          <a:p>
            <a:pPr algn="ctr"/>
            <a:r>
              <a:rPr lang="en-US" altLang="zh-TW" sz="3500" b="1">
                <a:solidFill>
                  <a:srgbClr val="002060"/>
                </a:solidFill>
                <a:latin typeface="Baskerville Old Face" pitchFamily="18" charset="0"/>
                <a:ea typeface="新細明體" pitchFamily="18" charset="-120"/>
              </a:rPr>
              <a:t>STRUCTURE  OF  THE  LITURGY  OF  THE  WORD</a:t>
            </a:r>
          </a:p>
        </p:txBody>
      </p:sp>
      <p:sp>
        <p:nvSpPr>
          <p:cNvPr id="8" name="TextBox 7"/>
          <p:cNvSpPr txBox="1">
            <a:spLocks noChangeArrowheads="1"/>
          </p:cNvSpPr>
          <p:nvPr>
            <p:custDataLst>
              <p:tags r:id="rId6"/>
            </p:custDataLst>
          </p:nvPr>
        </p:nvSpPr>
        <p:spPr bwMode="auto">
          <a:xfrm>
            <a:off x="228600" y="1600200"/>
            <a:ext cx="5791200" cy="4708525"/>
          </a:xfrm>
          <a:prstGeom prst="rect">
            <a:avLst/>
          </a:prstGeom>
          <a:noFill/>
          <a:ln w="9525">
            <a:noFill/>
            <a:miter lim="800000"/>
            <a:headEnd/>
            <a:tailEnd/>
          </a:ln>
        </p:spPr>
        <p:txBody>
          <a:bodyPr>
            <a:spAutoFit/>
          </a:bodyPr>
          <a:lstStyle/>
          <a:p>
            <a:pPr marL="514350" indent="-514350"/>
            <a:r>
              <a:rPr lang="en-US" altLang="zh-TW" sz="2500">
                <a:solidFill>
                  <a:srgbClr val="C00000"/>
                </a:solidFill>
                <a:latin typeface="Britannic Bold" pitchFamily="34" charset="0"/>
                <a:ea typeface="新細明體" pitchFamily="18" charset="-120"/>
              </a:rPr>
              <a:t>Why do we have a fixed structure for the liturgy of the Word?</a:t>
            </a:r>
          </a:p>
          <a:p>
            <a:pPr marL="514350" indent="-514350"/>
            <a:r>
              <a:rPr lang="en-US" altLang="zh-TW" sz="2500">
                <a:solidFill>
                  <a:srgbClr val="C00000"/>
                </a:solidFill>
                <a:latin typeface="Britannic Bold" pitchFamily="34" charset="0"/>
                <a:ea typeface="新細明體" pitchFamily="18" charset="-120"/>
              </a:rPr>
              <a:t>(First Reading, </a:t>
            </a:r>
          </a:p>
          <a:p>
            <a:pPr marL="514350" indent="-514350"/>
            <a:r>
              <a:rPr lang="en-US" altLang="zh-TW" sz="2500">
                <a:solidFill>
                  <a:srgbClr val="C00000"/>
                </a:solidFill>
                <a:latin typeface="Britannic Bold" pitchFamily="34" charset="0"/>
                <a:ea typeface="新細明體" pitchFamily="18" charset="-120"/>
              </a:rPr>
              <a:t>Responsorial Psalm, </a:t>
            </a:r>
          </a:p>
          <a:p>
            <a:pPr marL="514350" indent="-514350"/>
            <a:r>
              <a:rPr lang="en-US" altLang="zh-TW" sz="2500">
                <a:solidFill>
                  <a:srgbClr val="C00000"/>
                </a:solidFill>
                <a:latin typeface="Britannic Bold" pitchFamily="34" charset="0"/>
                <a:ea typeface="新細明體" pitchFamily="18" charset="-120"/>
              </a:rPr>
              <a:t>Second Reading, </a:t>
            </a:r>
          </a:p>
          <a:p>
            <a:pPr marL="514350" indent="-514350"/>
            <a:r>
              <a:rPr lang="en-US" altLang="zh-TW" sz="2500">
                <a:solidFill>
                  <a:srgbClr val="C00000"/>
                </a:solidFill>
                <a:latin typeface="Britannic Bold" pitchFamily="34" charset="0"/>
                <a:ea typeface="新細明體" pitchFamily="18" charset="-120"/>
              </a:rPr>
              <a:t>Gospel Acclamation, </a:t>
            </a:r>
          </a:p>
          <a:p>
            <a:pPr marL="514350" indent="-514350"/>
            <a:r>
              <a:rPr lang="en-US" altLang="zh-TW" sz="2500">
                <a:solidFill>
                  <a:srgbClr val="C00000"/>
                </a:solidFill>
                <a:latin typeface="Britannic Bold" pitchFamily="34" charset="0"/>
                <a:ea typeface="新細明體" pitchFamily="18" charset="-120"/>
              </a:rPr>
              <a:t>Gospel Proclamation, </a:t>
            </a:r>
          </a:p>
          <a:p>
            <a:pPr marL="514350" indent="-514350"/>
            <a:r>
              <a:rPr lang="en-US" altLang="zh-TW" sz="2500">
                <a:solidFill>
                  <a:srgbClr val="C00000"/>
                </a:solidFill>
                <a:latin typeface="Britannic Bold" pitchFamily="34" charset="0"/>
                <a:ea typeface="新細明體" pitchFamily="18" charset="-120"/>
              </a:rPr>
              <a:t>Homily, </a:t>
            </a:r>
          </a:p>
          <a:p>
            <a:pPr marL="514350" indent="-514350"/>
            <a:r>
              <a:rPr lang="en-US" altLang="zh-TW" sz="2500">
                <a:solidFill>
                  <a:srgbClr val="C00000"/>
                </a:solidFill>
                <a:latin typeface="Britannic Bold" pitchFamily="34" charset="0"/>
                <a:ea typeface="新細明體" pitchFamily="18" charset="-120"/>
              </a:rPr>
              <a:t>Creed, </a:t>
            </a:r>
          </a:p>
          <a:p>
            <a:pPr marL="514350" indent="-514350"/>
            <a:r>
              <a:rPr lang="en-US" altLang="zh-TW" sz="2500">
                <a:solidFill>
                  <a:srgbClr val="C00000"/>
                </a:solidFill>
                <a:latin typeface="Britannic Bold" pitchFamily="34" charset="0"/>
                <a:ea typeface="新細明體" pitchFamily="18" charset="-120"/>
              </a:rPr>
              <a:t>Prayer of the Faithful)</a:t>
            </a:r>
          </a:p>
          <a:p>
            <a:pPr marL="514350" indent="-514350"/>
            <a:r>
              <a:rPr lang="en-US" altLang="zh-TW" sz="2500">
                <a:solidFill>
                  <a:srgbClr val="006600"/>
                </a:solidFill>
                <a:latin typeface="Britannic Bold" pitchFamily="34" charset="0"/>
                <a:ea typeface="新細明體" pitchFamily="18" charset="-120"/>
              </a:rPr>
              <a:t>Why cant we change the readings according to our whim and fancy?</a:t>
            </a:r>
            <a:endParaRPr lang="en-US" altLang="zh-TW" sz="2500">
              <a:solidFill>
                <a:srgbClr val="C00000"/>
              </a:solidFill>
              <a:latin typeface="Britannic Bold" pitchFamily="34" charset="0"/>
              <a:ea typeface="新細明體" pitchFamily="18" charset="-120"/>
            </a:endParaRPr>
          </a:p>
        </p:txBody>
      </p:sp>
      <p:sp>
        <p:nvSpPr>
          <p:cNvPr id="61447" name="文字方塊 6"/>
          <p:cNvSpPr txBox="1">
            <a:spLocks noChangeArrowheads="1"/>
          </p:cNvSpPr>
          <p:nvPr/>
        </p:nvSpPr>
        <p:spPr bwMode="auto">
          <a:xfrm>
            <a:off x="6096000" y="990600"/>
            <a:ext cx="3048000" cy="554038"/>
          </a:xfrm>
          <a:prstGeom prst="rect">
            <a:avLst/>
          </a:prstGeom>
          <a:noFill/>
          <a:ln w="9525">
            <a:noFill/>
            <a:miter lim="800000"/>
            <a:headEnd/>
            <a:tailEnd/>
          </a:ln>
        </p:spPr>
        <p:txBody>
          <a:bodyPr>
            <a:spAutoFit/>
          </a:bodyPr>
          <a:lstStyle/>
          <a:p>
            <a:pPr algn="ctr"/>
            <a:r>
              <a:rPr lang="zh-TW" altLang="en-US" sz="3000">
                <a:solidFill>
                  <a:srgbClr val="000066"/>
                </a:solidFill>
                <a:latin typeface="Arial" pitchFamily="34" charset="0"/>
                <a:ea typeface="華康中黑體" pitchFamily="49" charset="-120"/>
              </a:rPr>
              <a:t>聖道禮儀的結構</a:t>
            </a:r>
          </a:p>
        </p:txBody>
      </p:sp>
      <p:sp>
        <p:nvSpPr>
          <p:cNvPr id="61448" name="文字方塊 8"/>
          <p:cNvSpPr txBox="1">
            <a:spLocks noChangeArrowheads="1"/>
          </p:cNvSpPr>
          <p:nvPr/>
        </p:nvSpPr>
        <p:spPr bwMode="auto">
          <a:xfrm>
            <a:off x="6248400" y="1600200"/>
            <a:ext cx="2743200" cy="4678363"/>
          </a:xfrm>
          <a:prstGeom prst="rect">
            <a:avLst/>
          </a:prstGeom>
          <a:noFill/>
          <a:ln w="9525">
            <a:noFill/>
            <a:miter lim="800000"/>
            <a:headEnd/>
            <a:tailEnd/>
          </a:ln>
        </p:spPr>
        <p:txBody>
          <a:bodyPr>
            <a:spAutoFit/>
          </a:bodyPr>
          <a:lstStyle/>
          <a:p>
            <a:r>
              <a:rPr lang="zh-TW" altLang="en-US" sz="2400">
                <a:solidFill>
                  <a:srgbClr val="C00000"/>
                </a:solidFill>
                <a:latin typeface="華康中黑體" pitchFamily="49" charset="-120"/>
                <a:ea typeface="華康中黑體" pitchFamily="49" charset="-120"/>
              </a:rPr>
              <a:t>為什麼聖道禮儀有固定結構？</a:t>
            </a:r>
            <a:endParaRPr lang="en-US" altLang="zh-TW" sz="2400">
              <a:solidFill>
                <a:srgbClr val="C00000"/>
              </a:solidFill>
              <a:latin typeface="華康中黑體" pitchFamily="49" charset="-120"/>
              <a:ea typeface="華康中黑體" pitchFamily="49" charset="-120"/>
            </a:endParaRPr>
          </a:p>
          <a:p>
            <a:r>
              <a:rPr lang="en-US" altLang="zh-TW" sz="2400">
                <a:solidFill>
                  <a:srgbClr val="C00000"/>
                </a:solidFill>
                <a:latin typeface="華康中黑體" pitchFamily="49" charset="-120"/>
                <a:ea typeface="華康中黑體" pitchFamily="49" charset="-120"/>
              </a:rPr>
              <a:t>(</a:t>
            </a:r>
            <a:r>
              <a:rPr lang="zh-TW" altLang="en-US" sz="2400">
                <a:solidFill>
                  <a:srgbClr val="C00000"/>
                </a:solidFill>
                <a:latin typeface="華康中黑體" pitchFamily="49" charset="-120"/>
                <a:ea typeface="華康中黑體" pitchFamily="49" charset="-120"/>
              </a:rPr>
              <a:t>讀經一</a:t>
            </a:r>
            <a:endParaRPr lang="en-US" altLang="zh-TW" sz="2400">
              <a:solidFill>
                <a:srgbClr val="C00000"/>
              </a:solidFill>
              <a:latin typeface="華康中黑體" pitchFamily="49" charset="-120"/>
              <a:ea typeface="華康中黑體" pitchFamily="49" charset="-120"/>
            </a:endParaRPr>
          </a:p>
          <a:p>
            <a:r>
              <a:rPr lang="zh-TW" altLang="en-US" sz="2400">
                <a:solidFill>
                  <a:srgbClr val="C00000"/>
                </a:solidFill>
                <a:latin typeface="華康中黑體" pitchFamily="49" charset="-120"/>
                <a:ea typeface="華康中黑體" pitchFamily="49" charset="-120"/>
              </a:rPr>
              <a:t>答唱詠</a:t>
            </a:r>
            <a:endParaRPr lang="en-US" altLang="zh-TW" sz="2400">
              <a:solidFill>
                <a:srgbClr val="C00000"/>
              </a:solidFill>
              <a:latin typeface="華康中黑體" pitchFamily="49" charset="-120"/>
              <a:ea typeface="華康中黑體" pitchFamily="49" charset="-120"/>
            </a:endParaRPr>
          </a:p>
          <a:p>
            <a:r>
              <a:rPr lang="zh-TW" altLang="en-US" sz="2400">
                <a:solidFill>
                  <a:srgbClr val="C00000"/>
                </a:solidFill>
                <a:latin typeface="華康中黑體" pitchFamily="49" charset="-120"/>
                <a:ea typeface="華康中黑體" pitchFamily="49" charset="-120"/>
              </a:rPr>
              <a:t>讀經二</a:t>
            </a:r>
            <a:endParaRPr lang="en-US" altLang="zh-TW" sz="2400">
              <a:solidFill>
                <a:srgbClr val="C00000"/>
              </a:solidFill>
              <a:latin typeface="華康中黑體" pitchFamily="49" charset="-120"/>
              <a:ea typeface="華康中黑體" pitchFamily="49" charset="-120"/>
            </a:endParaRPr>
          </a:p>
          <a:p>
            <a:r>
              <a:rPr lang="zh-TW" altLang="en-US" sz="2400">
                <a:solidFill>
                  <a:srgbClr val="C00000"/>
                </a:solidFill>
                <a:latin typeface="華康中黑體" pitchFamily="49" charset="-120"/>
                <a:ea typeface="華康中黑體" pitchFamily="49" charset="-120"/>
              </a:rPr>
              <a:t>福音前歡呼</a:t>
            </a:r>
            <a:endParaRPr lang="en-US" altLang="zh-TW" sz="2400">
              <a:solidFill>
                <a:srgbClr val="C00000"/>
              </a:solidFill>
              <a:latin typeface="華康中黑體" pitchFamily="49" charset="-120"/>
              <a:ea typeface="華康中黑體" pitchFamily="49" charset="-120"/>
            </a:endParaRPr>
          </a:p>
          <a:p>
            <a:r>
              <a:rPr lang="zh-TW" altLang="en-US" sz="2400">
                <a:solidFill>
                  <a:srgbClr val="C00000"/>
                </a:solidFill>
                <a:latin typeface="華康中黑體" pitchFamily="49" charset="-120"/>
                <a:ea typeface="華康中黑體" pitchFamily="49" charset="-120"/>
              </a:rPr>
              <a:t>宣讀福音</a:t>
            </a:r>
            <a:endParaRPr lang="en-US" altLang="zh-TW" sz="2400">
              <a:solidFill>
                <a:srgbClr val="C00000"/>
              </a:solidFill>
              <a:latin typeface="華康中黑體" pitchFamily="49" charset="-120"/>
              <a:ea typeface="華康中黑體" pitchFamily="49" charset="-120"/>
            </a:endParaRPr>
          </a:p>
          <a:p>
            <a:r>
              <a:rPr lang="zh-TW" altLang="en-US" sz="2400">
                <a:solidFill>
                  <a:srgbClr val="C00000"/>
                </a:solidFill>
                <a:latin typeface="華康中黑體" pitchFamily="49" charset="-120"/>
                <a:ea typeface="華康中黑體" pitchFamily="49" charset="-120"/>
              </a:rPr>
              <a:t>講道</a:t>
            </a:r>
            <a:endParaRPr lang="en-US" altLang="zh-TW" sz="2400">
              <a:solidFill>
                <a:srgbClr val="C00000"/>
              </a:solidFill>
              <a:latin typeface="華康中黑體" pitchFamily="49" charset="-120"/>
              <a:ea typeface="華康中黑體" pitchFamily="49" charset="-120"/>
            </a:endParaRPr>
          </a:p>
          <a:p>
            <a:r>
              <a:rPr lang="zh-TW" altLang="en-US" sz="2400">
                <a:solidFill>
                  <a:srgbClr val="C00000"/>
                </a:solidFill>
                <a:latin typeface="華康中黑體" pitchFamily="49" charset="-120"/>
                <a:ea typeface="華康中黑體" pitchFamily="49" charset="-120"/>
              </a:rPr>
              <a:t>信經</a:t>
            </a:r>
            <a:endParaRPr lang="en-US" altLang="zh-TW" sz="2400">
              <a:solidFill>
                <a:srgbClr val="C00000"/>
              </a:solidFill>
              <a:latin typeface="華康中黑體" pitchFamily="49" charset="-120"/>
              <a:ea typeface="華康中黑體" pitchFamily="49" charset="-120"/>
            </a:endParaRPr>
          </a:p>
          <a:p>
            <a:r>
              <a:rPr lang="zh-TW" altLang="en-US" sz="2400">
                <a:solidFill>
                  <a:srgbClr val="C00000"/>
                </a:solidFill>
                <a:latin typeface="華康中黑體" pitchFamily="49" charset="-120"/>
                <a:ea typeface="華康中黑體" pitchFamily="49" charset="-120"/>
              </a:rPr>
              <a:t>信友禱文</a:t>
            </a:r>
            <a:endParaRPr lang="en-US" altLang="zh-TW" sz="2400">
              <a:solidFill>
                <a:srgbClr val="C00000"/>
              </a:solidFill>
              <a:latin typeface="華康中黑體" pitchFamily="49" charset="-120"/>
              <a:ea typeface="華康中黑體" pitchFamily="49" charset="-120"/>
            </a:endParaRPr>
          </a:p>
          <a:p>
            <a:pPr>
              <a:spcBef>
                <a:spcPts val="1200"/>
              </a:spcBef>
            </a:pPr>
            <a:r>
              <a:rPr lang="zh-TW" altLang="en-US" sz="2400">
                <a:solidFill>
                  <a:srgbClr val="006600"/>
                </a:solidFill>
                <a:latin typeface="華康中黑體" pitchFamily="49" charset="-120"/>
                <a:ea typeface="華康中黑體" pitchFamily="49" charset="-120"/>
              </a:rPr>
              <a:t>為什麼不能按喜好更改讀經？</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500"/>
                                        <p:tgtEl>
                                          <p:spTgt spid="5">
                                            <p:txEl>
                                              <p:pRg st="0" end="0"/>
                                            </p:txEl>
                                          </p:spTgt>
                                        </p:tgtEl>
                                      </p:cBhvr>
                                    </p:animEffect>
                                  </p:childTnLst>
                                </p:cTn>
                              </p:par>
                            </p:childTnLst>
                          </p:cTn>
                        </p:par>
                        <p:par>
                          <p:cTn id="14" fill="hold" nodeType="afterGroup">
                            <p:stCondLst>
                              <p:cond delay="10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500"/>
                                        <p:tgtEl>
                                          <p:spTgt spid="5">
                                            <p:txEl>
                                              <p:pRg st="1" end="1"/>
                                            </p:txEl>
                                          </p:spTgt>
                                        </p:tgtEl>
                                      </p:cBhvr>
                                    </p:animEffect>
                                  </p:childTnLst>
                                </p:cTn>
                              </p:par>
                            </p:childTnLst>
                          </p:cTn>
                        </p:par>
                        <p:par>
                          <p:cTn id="18" fill="hold" nodeType="afterGroup">
                            <p:stCondLst>
                              <p:cond delay="1500"/>
                            </p:stCondLst>
                            <p:childTnLst>
                              <p:par>
                                <p:cTn id="19" presetID="8" presetClass="entr" presetSubtype="16"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diamond(in)">
                                      <p:cBhvr>
                                        <p:cTn id="21" dur="1000"/>
                                        <p:tgtEl>
                                          <p:spTgt spid="8">
                                            <p:txEl>
                                              <p:pRg st="0" end="0"/>
                                            </p:txEl>
                                          </p:spTgt>
                                        </p:tgtEl>
                                      </p:cBhvr>
                                    </p:animEffect>
                                  </p:childTnLst>
                                </p:cTn>
                              </p:par>
                            </p:childTnLst>
                          </p:cTn>
                        </p:par>
                        <p:par>
                          <p:cTn id="22" fill="hold" nodeType="afterGroup">
                            <p:stCondLst>
                              <p:cond delay="2500"/>
                            </p:stCondLst>
                            <p:childTnLst>
                              <p:par>
                                <p:cTn id="23" presetID="8" presetClass="entr" presetSubtype="16" fill="hold" nodeType="after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diamond(in)">
                                      <p:cBhvr>
                                        <p:cTn id="25" dur="1000"/>
                                        <p:tgtEl>
                                          <p:spTgt spid="8">
                                            <p:txEl>
                                              <p:pRg st="1" end="1"/>
                                            </p:txEl>
                                          </p:spTgt>
                                        </p:tgtEl>
                                      </p:cBhvr>
                                    </p:animEffect>
                                  </p:childTnLst>
                                </p:cTn>
                              </p:par>
                            </p:childTnLst>
                          </p:cTn>
                        </p:par>
                        <p:par>
                          <p:cTn id="26" fill="hold" nodeType="afterGroup">
                            <p:stCondLst>
                              <p:cond delay="3500"/>
                            </p:stCondLst>
                            <p:childTnLst>
                              <p:par>
                                <p:cTn id="27" presetID="8" presetClass="entr" presetSubtype="16" fill="hold" nodeType="after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Effect transition="in" filter="diamond(in)">
                                      <p:cBhvr>
                                        <p:cTn id="29" dur="1000"/>
                                        <p:tgtEl>
                                          <p:spTgt spid="8">
                                            <p:txEl>
                                              <p:pRg st="2" end="2"/>
                                            </p:txEl>
                                          </p:spTgt>
                                        </p:tgtEl>
                                      </p:cBhvr>
                                    </p:animEffect>
                                  </p:childTnLst>
                                </p:cTn>
                              </p:par>
                            </p:childTnLst>
                          </p:cTn>
                        </p:par>
                        <p:par>
                          <p:cTn id="30" fill="hold" nodeType="afterGroup">
                            <p:stCondLst>
                              <p:cond delay="4500"/>
                            </p:stCondLst>
                            <p:childTnLst>
                              <p:par>
                                <p:cTn id="31" presetID="8" presetClass="entr" presetSubtype="16" fill="hold" nodeType="afterEffect">
                                  <p:stCondLst>
                                    <p:cond delay="0"/>
                                  </p:stCondLst>
                                  <p:childTnLst>
                                    <p:set>
                                      <p:cBhvr>
                                        <p:cTn id="32" dur="1" fill="hold">
                                          <p:stCondLst>
                                            <p:cond delay="0"/>
                                          </p:stCondLst>
                                        </p:cTn>
                                        <p:tgtEl>
                                          <p:spTgt spid="8">
                                            <p:txEl>
                                              <p:pRg st="3" end="3"/>
                                            </p:txEl>
                                          </p:spTgt>
                                        </p:tgtEl>
                                        <p:attrNameLst>
                                          <p:attrName>style.visibility</p:attrName>
                                        </p:attrNameLst>
                                      </p:cBhvr>
                                      <p:to>
                                        <p:strVal val="visible"/>
                                      </p:to>
                                    </p:set>
                                    <p:animEffect transition="in" filter="diamond(in)">
                                      <p:cBhvr>
                                        <p:cTn id="33" dur="1000"/>
                                        <p:tgtEl>
                                          <p:spTgt spid="8">
                                            <p:txEl>
                                              <p:pRg st="3" end="3"/>
                                            </p:txEl>
                                          </p:spTgt>
                                        </p:tgtEl>
                                      </p:cBhvr>
                                    </p:animEffect>
                                  </p:childTnLst>
                                </p:cTn>
                              </p:par>
                            </p:childTnLst>
                          </p:cTn>
                        </p:par>
                        <p:par>
                          <p:cTn id="34" fill="hold" nodeType="afterGroup">
                            <p:stCondLst>
                              <p:cond delay="5500"/>
                            </p:stCondLst>
                            <p:childTnLst>
                              <p:par>
                                <p:cTn id="35" presetID="8" presetClass="entr" presetSubtype="16" fill="hold" nodeType="after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Effect transition="in" filter="diamond(in)">
                                      <p:cBhvr>
                                        <p:cTn id="37" dur="1000"/>
                                        <p:tgtEl>
                                          <p:spTgt spid="8">
                                            <p:txEl>
                                              <p:pRg st="4" end="4"/>
                                            </p:txEl>
                                          </p:spTgt>
                                        </p:tgtEl>
                                      </p:cBhvr>
                                    </p:animEffect>
                                  </p:childTnLst>
                                </p:cTn>
                              </p:par>
                            </p:childTnLst>
                          </p:cTn>
                        </p:par>
                        <p:par>
                          <p:cTn id="38" fill="hold" nodeType="afterGroup">
                            <p:stCondLst>
                              <p:cond delay="6500"/>
                            </p:stCondLst>
                            <p:childTnLst>
                              <p:par>
                                <p:cTn id="39" presetID="8" presetClass="entr" presetSubtype="16" fill="hold" nodeType="after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Effect transition="in" filter="diamond(in)">
                                      <p:cBhvr>
                                        <p:cTn id="41" dur="1000"/>
                                        <p:tgtEl>
                                          <p:spTgt spid="8">
                                            <p:txEl>
                                              <p:pRg st="5" end="5"/>
                                            </p:txEl>
                                          </p:spTgt>
                                        </p:tgtEl>
                                      </p:cBhvr>
                                    </p:animEffect>
                                  </p:childTnLst>
                                </p:cTn>
                              </p:par>
                            </p:childTnLst>
                          </p:cTn>
                        </p:par>
                        <p:par>
                          <p:cTn id="42" fill="hold" nodeType="afterGroup">
                            <p:stCondLst>
                              <p:cond delay="7500"/>
                            </p:stCondLst>
                            <p:childTnLst>
                              <p:par>
                                <p:cTn id="43" presetID="8" presetClass="entr" presetSubtype="16" fill="hold" nodeType="afterEffect">
                                  <p:stCondLst>
                                    <p:cond delay="0"/>
                                  </p:stCondLst>
                                  <p:childTnLst>
                                    <p:set>
                                      <p:cBhvr>
                                        <p:cTn id="44" dur="1" fill="hold">
                                          <p:stCondLst>
                                            <p:cond delay="0"/>
                                          </p:stCondLst>
                                        </p:cTn>
                                        <p:tgtEl>
                                          <p:spTgt spid="8">
                                            <p:txEl>
                                              <p:pRg st="6" end="6"/>
                                            </p:txEl>
                                          </p:spTgt>
                                        </p:tgtEl>
                                        <p:attrNameLst>
                                          <p:attrName>style.visibility</p:attrName>
                                        </p:attrNameLst>
                                      </p:cBhvr>
                                      <p:to>
                                        <p:strVal val="visible"/>
                                      </p:to>
                                    </p:set>
                                    <p:animEffect transition="in" filter="diamond(in)">
                                      <p:cBhvr>
                                        <p:cTn id="45" dur="1000"/>
                                        <p:tgtEl>
                                          <p:spTgt spid="8">
                                            <p:txEl>
                                              <p:pRg st="6" end="6"/>
                                            </p:txEl>
                                          </p:spTgt>
                                        </p:tgtEl>
                                      </p:cBhvr>
                                    </p:animEffect>
                                  </p:childTnLst>
                                </p:cTn>
                              </p:par>
                            </p:childTnLst>
                          </p:cTn>
                        </p:par>
                        <p:par>
                          <p:cTn id="46" fill="hold" nodeType="afterGroup">
                            <p:stCondLst>
                              <p:cond delay="8500"/>
                            </p:stCondLst>
                            <p:childTnLst>
                              <p:par>
                                <p:cTn id="47" presetID="8" presetClass="entr" presetSubtype="16" fill="hold" nodeType="afterEffect">
                                  <p:stCondLst>
                                    <p:cond delay="0"/>
                                  </p:stCondLst>
                                  <p:childTnLst>
                                    <p:set>
                                      <p:cBhvr>
                                        <p:cTn id="48" dur="1" fill="hold">
                                          <p:stCondLst>
                                            <p:cond delay="0"/>
                                          </p:stCondLst>
                                        </p:cTn>
                                        <p:tgtEl>
                                          <p:spTgt spid="8">
                                            <p:txEl>
                                              <p:pRg st="7" end="7"/>
                                            </p:txEl>
                                          </p:spTgt>
                                        </p:tgtEl>
                                        <p:attrNameLst>
                                          <p:attrName>style.visibility</p:attrName>
                                        </p:attrNameLst>
                                      </p:cBhvr>
                                      <p:to>
                                        <p:strVal val="visible"/>
                                      </p:to>
                                    </p:set>
                                    <p:animEffect transition="in" filter="diamond(in)">
                                      <p:cBhvr>
                                        <p:cTn id="49" dur="1000"/>
                                        <p:tgtEl>
                                          <p:spTgt spid="8">
                                            <p:txEl>
                                              <p:pRg st="7" end="7"/>
                                            </p:txEl>
                                          </p:spTgt>
                                        </p:tgtEl>
                                      </p:cBhvr>
                                    </p:animEffect>
                                  </p:childTnLst>
                                </p:cTn>
                              </p:par>
                            </p:childTnLst>
                          </p:cTn>
                        </p:par>
                        <p:par>
                          <p:cTn id="50" fill="hold" nodeType="afterGroup">
                            <p:stCondLst>
                              <p:cond delay="9500"/>
                            </p:stCondLst>
                            <p:childTnLst>
                              <p:par>
                                <p:cTn id="51" presetID="8" presetClass="entr" presetSubtype="16" fill="hold" nodeType="afterEffect">
                                  <p:stCondLst>
                                    <p:cond delay="0"/>
                                  </p:stCondLst>
                                  <p:childTnLst>
                                    <p:set>
                                      <p:cBhvr>
                                        <p:cTn id="52" dur="1" fill="hold">
                                          <p:stCondLst>
                                            <p:cond delay="0"/>
                                          </p:stCondLst>
                                        </p:cTn>
                                        <p:tgtEl>
                                          <p:spTgt spid="8">
                                            <p:txEl>
                                              <p:pRg st="8" end="8"/>
                                            </p:txEl>
                                          </p:spTgt>
                                        </p:tgtEl>
                                        <p:attrNameLst>
                                          <p:attrName>style.visibility</p:attrName>
                                        </p:attrNameLst>
                                      </p:cBhvr>
                                      <p:to>
                                        <p:strVal val="visible"/>
                                      </p:to>
                                    </p:set>
                                    <p:animEffect transition="in" filter="diamond(in)">
                                      <p:cBhvr>
                                        <p:cTn id="53" dur="1000"/>
                                        <p:tgtEl>
                                          <p:spTgt spid="8">
                                            <p:txEl>
                                              <p:pRg st="8" end="8"/>
                                            </p:txEl>
                                          </p:spTgt>
                                        </p:tgtEl>
                                      </p:cBhvr>
                                    </p:animEffect>
                                  </p:childTnLst>
                                </p:cTn>
                              </p:par>
                            </p:childTnLst>
                          </p:cTn>
                        </p:par>
                        <p:par>
                          <p:cTn id="54" fill="hold" nodeType="afterGroup">
                            <p:stCondLst>
                              <p:cond delay="10500"/>
                            </p:stCondLst>
                            <p:childTnLst>
                              <p:par>
                                <p:cTn id="55" presetID="8" presetClass="entr" presetSubtype="16" fill="hold" nodeType="afterEffect">
                                  <p:stCondLst>
                                    <p:cond delay="0"/>
                                  </p:stCondLst>
                                  <p:childTnLst>
                                    <p:set>
                                      <p:cBhvr>
                                        <p:cTn id="56" dur="1" fill="hold">
                                          <p:stCondLst>
                                            <p:cond delay="0"/>
                                          </p:stCondLst>
                                        </p:cTn>
                                        <p:tgtEl>
                                          <p:spTgt spid="8">
                                            <p:txEl>
                                              <p:pRg st="9" end="9"/>
                                            </p:txEl>
                                          </p:spTgt>
                                        </p:tgtEl>
                                        <p:attrNameLst>
                                          <p:attrName>style.visibility</p:attrName>
                                        </p:attrNameLst>
                                      </p:cBhvr>
                                      <p:to>
                                        <p:strVal val="visible"/>
                                      </p:to>
                                    </p:set>
                                    <p:animEffect transition="in" filter="diamond(in)">
                                      <p:cBhvr>
                                        <p:cTn id="57" dur="1000"/>
                                        <p:tgtEl>
                                          <p:spTgt spid="8">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p:cNvSpPr>
            <a:spLocks noGrp="1"/>
          </p:cNvSpPr>
          <p:nvPr>
            <p:ph type="ctrTitle"/>
            <p:custDataLst>
              <p:tags r:id="rId2"/>
            </p:custDataLst>
          </p:nvPr>
        </p:nvSpPr>
        <p:spPr/>
        <p:txBody>
          <a:bodyPr/>
          <a:lstStyle/>
          <a:p>
            <a:endParaRPr lang="zh-TW" altLang="zh-TW" smtClean="0">
              <a:ea typeface="新細明體" pitchFamily="18" charset="-120"/>
            </a:endParaRPr>
          </a:p>
        </p:txBody>
      </p:sp>
      <p:sp>
        <p:nvSpPr>
          <p:cNvPr id="62467"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76200" y="0"/>
            <a:ext cx="6096000" cy="830263"/>
          </a:xfrm>
          <a:prstGeom prst="rect">
            <a:avLst/>
          </a:prstGeom>
          <a:noFill/>
          <a:ln w="9525">
            <a:noFill/>
            <a:miter lim="800000"/>
            <a:headEnd/>
            <a:tailEnd/>
          </a:ln>
        </p:spPr>
        <p:txBody>
          <a:bodyPr>
            <a:spAutoFit/>
          </a:bodyPr>
          <a:lstStyle/>
          <a:p>
            <a:pPr algn="ctr"/>
            <a:r>
              <a:rPr lang="en-US" altLang="zh-TW" sz="2400" b="1">
                <a:solidFill>
                  <a:srgbClr val="002060"/>
                </a:solidFill>
                <a:latin typeface="Baskerville Old Face" pitchFamily="18" charset="0"/>
                <a:ea typeface="新細明體" pitchFamily="18" charset="-120"/>
              </a:rPr>
              <a:t>STRUCTURE  OF  THE  </a:t>
            </a:r>
          </a:p>
          <a:p>
            <a:pPr algn="ctr"/>
            <a:r>
              <a:rPr lang="en-US" altLang="zh-TW" sz="2400" b="1">
                <a:solidFill>
                  <a:srgbClr val="002060"/>
                </a:solidFill>
                <a:latin typeface="Baskerville Old Face" pitchFamily="18" charset="0"/>
                <a:ea typeface="新細明體" pitchFamily="18" charset="-120"/>
              </a:rPr>
              <a:t>LITURGY  OF  THE  WORD</a:t>
            </a:r>
          </a:p>
        </p:txBody>
      </p:sp>
      <p:sp>
        <p:nvSpPr>
          <p:cNvPr id="62470" name="TextBox 7"/>
          <p:cNvSpPr txBox="1">
            <a:spLocks noChangeArrowheads="1"/>
          </p:cNvSpPr>
          <p:nvPr>
            <p:custDataLst>
              <p:tags r:id="rId6"/>
            </p:custDataLst>
          </p:nvPr>
        </p:nvSpPr>
        <p:spPr bwMode="auto">
          <a:xfrm>
            <a:off x="304800" y="2514600"/>
            <a:ext cx="8458200" cy="255428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graphicFrame>
        <p:nvGraphicFramePr>
          <p:cNvPr id="7" name="Table 6"/>
          <p:cNvGraphicFramePr>
            <a:graphicFrameLocks noGrp="1"/>
          </p:cNvGraphicFramePr>
          <p:nvPr>
            <p:custDataLst>
              <p:tags r:id="rId7"/>
            </p:custDataLst>
          </p:nvPr>
        </p:nvGraphicFramePr>
        <p:xfrm>
          <a:off x="152400" y="838200"/>
          <a:ext cx="8839200" cy="5424677"/>
        </p:xfrm>
        <a:graphic>
          <a:graphicData uri="http://schemas.openxmlformats.org/drawingml/2006/table">
            <a:tbl>
              <a:tblPr/>
              <a:tblGrid>
                <a:gridCol w="4191000"/>
                <a:gridCol w="4648200"/>
              </a:tblGrid>
              <a:tr h="822912">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chemeClr val="tx1"/>
                          </a:solidFill>
                          <a:effectLst/>
                          <a:latin typeface="Arial" pitchFamily="34" charset="0"/>
                          <a:ea typeface="新細明體" pitchFamily="18" charset="-120"/>
                          <a:cs typeface="Aharoni" pitchFamily="2" charset="-79"/>
                        </a:rPr>
                        <a:t>SYNAGOGUE</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smtClean="0">
                          <a:ln>
                            <a:noFill/>
                          </a:ln>
                          <a:solidFill>
                            <a:schemeClr val="tx1"/>
                          </a:solidFill>
                          <a:effectLst/>
                          <a:latin typeface="Arial" pitchFamily="34" charset="0"/>
                          <a:ea typeface="華康中黑體" pitchFamily="49" charset="-120"/>
                          <a:cs typeface="Aharoni" pitchFamily="2" charset="-79"/>
                        </a:rPr>
                        <a:t>會堂</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en-US" altLang="zh-TW" sz="2200" b="1" i="0" u="none" strike="noStrike" cap="none" normalizeH="0" baseline="0" smtClean="0">
                          <a:ln>
                            <a:noFill/>
                          </a:ln>
                          <a:solidFill>
                            <a:schemeClr val="tx1"/>
                          </a:solidFill>
                          <a:effectLst/>
                          <a:latin typeface="Arial" pitchFamily="34" charset="0"/>
                          <a:ea typeface="新細明體" pitchFamily="18" charset="-120"/>
                          <a:cs typeface="Arial" pitchFamily="34" charset="0"/>
                        </a:rPr>
                        <a:t>PRESENT  CATHOLIC  MASS</a:t>
                      </a:r>
                    </a:p>
                    <a:p>
                      <a:pPr marL="0" marR="0" lvl="0" indent="0" algn="ctr" defTabSz="914400" rtl="0" eaLnBrk="1" fontAlgn="base" latinLnBrk="0" hangingPunct="1">
                        <a:lnSpc>
                          <a:spcPct val="100000"/>
                        </a:lnSpc>
                        <a:spcBef>
                          <a:spcPct val="0"/>
                        </a:spcBef>
                        <a:spcAft>
                          <a:spcPct val="0"/>
                        </a:spcAft>
                        <a:buClrTx/>
                        <a:buSzTx/>
                        <a:buFontTx/>
                        <a:buNone/>
                        <a:tabLst/>
                      </a:pPr>
                      <a:r>
                        <a:rPr kumimoji="0" lang="zh-TW" altLang="en-US" sz="2400" b="0" i="0" u="none" strike="noStrike" cap="none" normalizeH="0" baseline="0" smtClean="0">
                          <a:ln>
                            <a:noFill/>
                          </a:ln>
                          <a:solidFill>
                            <a:schemeClr val="tx1"/>
                          </a:solidFill>
                          <a:effectLst/>
                          <a:latin typeface="Arial" pitchFamily="34" charset="0"/>
                          <a:ea typeface="華康中黑體" pitchFamily="49" charset="-120"/>
                          <a:cs typeface="華康中黑體" pitchFamily="49" charset="-120"/>
                        </a:rPr>
                        <a:t>今日天主教彌撒</a:t>
                      </a:r>
                      <a:endParaRPr kumimoji="0" lang="zh-TW" altLang="en-US" sz="2400" b="1" i="0" u="none" strike="noStrike" cap="none" normalizeH="0" baseline="0" smtClean="0">
                        <a:ln>
                          <a:noFill/>
                        </a:ln>
                        <a:solidFill>
                          <a:schemeClr val="tx1"/>
                        </a:solidFill>
                        <a:effectLst/>
                        <a:latin typeface="Arial" pitchFamily="34" charset="0"/>
                        <a:ea typeface="新細明體" pitchFamily="18" charset="-120"/>
                        <a:cs typeface="Arial" pitchFamily="34" charset="0"/>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r>
              <a:tr h="8229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rPr>
                        <a:t>Reading from the Law of Moses</a:t>
                      </a:r>
                      <a:r>
                        <a:rPr kumimoji="0" lang="zh-TW" altLang="en-US" sz="2200" b="0" i="0" u="none" strike="noStrike" cap="none" normalizeH="0" baseline="0" smtClean="0">
                          <a:ln>
                            <a:noFill/>
                          </a:ln>
                          <a:solidFill>
                            <a:srgbClr val="FF0000"/>
                          </a:solidFill>
                          <a:effectLst/>
                          <a:latin typeface="華康中黑體" pitchFamily="49" charset="-120"/>
                          <a:ea typeface="華康中黑體" pitchFamily="49" charset="-120"/>
                          <a:cs typeface="華康中黑體" pitchFamily="49" charset="-120"/>
                        </a:rPr>
                        <a:t>選讀梅瑟法律</a:t>
                      </a:r>
                      <a:endParaRPr kumimoji="0" lang="zh-TW" altLang="en-US"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First Reading</a:t>
                      </a:r>
                      <a:r>
                        <a:rPr kumimoji="0" lang="zh-TW" altLang="en-US"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讀經一</a:t>
                      </a:r>
                      <a:endParaRPr kumimoji="0" lang="en-US" altLang="zh-TW"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487334">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rPr>
                        <a:t>Responsorial Psalm</a:t>
                      </a:r>
                      <a:r>
                        <a:rPr kumimoji="0" lang="zh-TW" altLang="en-US" sz="2400" b="0" i="0" u="none" strike="noStrike" cap="none" normalizeH="0" baseline="0" smtClean="0">
                          <a:ln>
                            <a:noFill/>
                          </a:ln>
                          <a:solidFill>
                            <a:srgbClr val="FF0000"/>
                          </a:solidFill>
                          <a:effectLst/>
                          <a:latin typeface="華康中黑體" pitchFamily="49" charset="-120"/>
                          <a:ea typeface="華康中黑體" pitchFamily="49" charset="-120"/>
                          <a:cs typeface="華康中黑體" pitchFamily="49" charset="-120"/>
                        </a:rPr>
                        <a:t>答唱詠</a:t>
                      </a: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Responsorial Psalm</a:t>
                      </a:r>
                      <a:r>
                        <a:rPr kumimoji="0" lang="zh-TW" altLang="en-US"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答唱詠</a:t>
                      </a:r>
                      <a:endParaRPr kumimoji="0" lang="zh-TW" altLang="en-US"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45717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zh-TW"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Second Reading</a:t>
                      </a:r>
                      <a:r>
                        <a:rPr kumimoji="0" lang="zh-TW" altLang="en-US"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讀經二</a:t>
                      </a:r>
                      <a:endParaRPr kumimoji="0" lang="zh-TW" altLang="en-US"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476222">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zh-TW"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Gospel Acclamation</a:t>
                      </a:r>
                      <a:r>
                        <a:rPr kumimoji="0" lang="zh-TW" altLang="en-US"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福音前歡呼</a:t>
                      </a:r>
                      <a:endParaRPr kumimoji="0" lang="zh-TW" altLang="en-US"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822912">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rPr>
                        <a:t>Reading from the Prophets</a:t>
                      </a:r>
                      <a:r>
                        <a:rPr kumimoji="0" lang="zh-TW" altLang="en-US" sz="2200" b="0" i="0" u="none" strike="noStrike" cap="none" normalizeH="0" baseline="0" smtClean="0">
                          <a:ln>
                            <a:noFill/>
                          </a:ln>
                          <a:solidFill>
                            <a:srgbClr val="FF0000"/>
                          </a:solidFill>
                          <a:effectLst/>
                          <a:latin typeface="華康中黑體" pitchFamily="49" charset="-120"/>
                          <a:ea typeface="華康中黑體" pitchFamily="49" charset="-120"/>
                          <a:cs typeface="華康中黑體" pitchFamily="49" charset="-120"/>
                        </a:rPr>
                        <a:t>選讀先知</a:t>
                      </a:r>
                      <a:endParaRPr kumimoji="0" lang="zh-TW" altLang="en-US" sz="2200" b="1" i="0" u="none" strike="noStrike" cap="none" normalizeH="0" baseline="0" smtClean="0">
                        <a:ln>
                          <a:noFill/>
                        </a:ln>
                        <a:solidFill>
                          <a:srgbClr val="FF0000"/>
                        </a:solidFill>
                        <a:effectLst/>
                        <a:latin typeface="華康中黑體" pitchFamily="49" charset="-120"/>
                        <a:ea typeface="華康中黑體" pitchFamily="49" charset="-120"/>
                        <a:cs typeface="華康中黑體" pitchFamily="49" charset="-120"/>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Gospel Proclamation</a:t>
                      </a:r>
                      <a:r>
                        <a:rPr kumimoji="0" lang="zh-TW" altLang="en-US"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宣讀福音</a:t>
                      </a:r>
                      <a:endParaRPr kumimoji="0" lang="en-US" altLang="zh-TW"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457173">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rPr>
                        <a:t>Homily</a:t>
                      </a:r>
                      <a:r>
                        <a:rPr kumimoji="0" lang="zh-TW" altLang="en-US" sz="2400" b="0" i="0" u="none" strike="noStrike" cap="none" normalizeH="0" baseline="0" smtClean="0">
                          <a:ln>
                            <a:noFill/>
                          </a:ln>
                          <a:solidFill>
                            <a:srgbClr val="FF0000"/>
                          </a:solidFill>
                          <a:effectLst/>
                          <a:latin typeface="華康中黑體" pitchFamily="49" charset="-120"/>
                          <a:ea typeface="華康中黑體" pitchFamily="49" charset="-120"/>
                          <a:cs typeface="華康中黑體" pitchFamily="49" charset="-120"/>
                        </a:rPr>
                        <a:t>講道</a:t>
                      </a:r>
                      <a:endParaRPr kumimoji="0" lang="zh-TW" altLang="en-US"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Homily</a:t>
                      </a:r>
                      <a:r>
                        <a:rPr kumimoji="0" lang="zh-TW" altLang="en-US"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講道</a:t>
                      </a:r>
                      <a:endParaRPr kumimoji="0" lang="zh-TW" altLang="en-US"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r h="457173">
                <a:tc>
                  <a:txBody>
                    <a:bodyPr/>
                    <a:lstStyle/>
                    <a:p>
                      <a:pPr marL="0" marR="0" lvl="0" indent="0" algn="l" defTabSz="914400" rtl="0" eaLnBrk="1" fontAlgn="base" latinLnBrk="0" hangingPunct="1">
                        <a:lnSpc>
                          <a:spcPct val="100000"/>
                        </a:lnSpc>
                        <a:spcBef>
                          <a:spcPct val="0"/>
                        </a:spcBef>
                        <a:spcAft>
                          <a:spcPct val="0"/>
                        </a:spcAft>
                        <a:buClrTx/>
                        <a:buSzTx/>
                        <a:buFontTx/>
                        <a:buNone/>
                        <a:tabLst/>
                      </a:pPr>
                      <a:endParaRPr kumimoji="0" lang="zh-TW" altLang="zh-TW" sz="2400" b="1" i="0" u="none" strike="noStrike" cap="none" normalizeH="0" baseline="0" smtClean="0">
                        <a:ln>
                          <a:noFill/>
                        </a:ln>
                        <a:solidFill>
                          <a:srgbClr val="FF00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Creed</a:t>
                      </a:r>
                      <a:r>
                        <a:rPr kumimoji="0" lang="zh-TW" altLang="en-US" sz="24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信經</a:t>
                      </a:r>
                      <a:endParaRPr kumimoji="0" lang="zh-TW" altLang="en-US" sz="24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7F3F4"/>
                    </a:solidFill>
                  </a:tcPr>
                </a:tc>
              </a:tr>
              <a:tr h="620677">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200" b="1" i="0" u="none" strike="noStrike" cap="none" normalizeH="0" baseline="0" smtClean="0">
                          <a:ln>
                            <a:noFill/>
                          </a:ln>
                          <a:solidFill>
                            <a:srgbClr val="FF0000"/>
                          </a:solidFill>
                          <a:effectLst/>
                          <a:latin typeface="Arial" pitchFamily="34" charset="0"/>
                          <a:ea typeface="新細明體" pitchFamily="18" charset="-120"/>
                          <a:cs typeface="Aharoni" pitchFamily="2" charset="-79"/>
                        </a:rPr>
                        <a:t>Prayer of the Faithful</a:t>
                      </a:r>
                      <a:r>
                        <a:rPr kumimoji="0" lang="zh-TW" altLang="en-US" sz="2200" b="0" i="0" u="none" strike="noStrike" cap="none" normalizeH="0" baseline="0" smtClean="0">
                          <a:ln>
                            <a:noFill/>
                          </a:ln>
                          <a:solidFill>
                            <a:srgbClr val="FF0000"/>
                          </a:solidFill>
                          <a:effectLst/>
                          <a:latin typeface="華康中黑體" pitchFamily="49" charset="-120"/>
                          <a:ea typeface="華康中黑體" pitchFamily="49" charset="-120"/>
                          <a:cs typeface="華康中黑體" pitchFamily="49" charset="-120"/>
                        </a:rPr>
                        <a:t>信友禱文</a:t>
                      </a:r>
                      <a:endParaRPr kumimoji="0" lang="zh-TW" altLang="en-US" sz="2200" b="1" i="0" u="none" strike="noStrike" cap="none" normalizeH="0" baseline="0" smtClean="0">
                        <a:ln>
                          <a:noFill/>
                        </a:ln>
                        <a:solidFill>
                          <a:srgbClr val="FF00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c>
                  <a:txBody>
                    <a:body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TW" sz="2200" b="1" i="0" u="none" strike="noStrike" cap="none" normalizeH="0" baseline="0" smtClean="0">
                          <a:ln>
                            <a:noFill/>
                          </a:ln>
                          <a:solidFill>
                            <a:srgbClr val="006600"/>
                          </a:solidFill>
                          <a:effectLst/>
                          <a:latin typeface="Arial" pitchFamily="34" charset="0"/>
                          <a:ea typeface="新細明體" pitchFamily="18" charset="-120"/>
                          <a:cs typeface="Aharoni" pitchFamily="2" charset="-79"/>
                        </a:rPr>
                        <a:t>Prayer of the Faithful</a:t>
                      </a:r>
                      <a:r>
                        <a:rPr kumimoji="0" lang="zh-TW" altLang="en-US" sz="2200" b="0" i="0" u="none" strike="noStrike" cap="none" normalizeH="0" baseline="0" smtClean="0">
                          <a:ln>
                            <a:noFill/>
                          </a:ln>
                          <a:solidFill>
                            <a:srgbClr val="006600"/>
                          </a:solidFill>
                          <a:effectLst/>
                          <a:latin typeface="華康中黑體" pitchFamily="49" charset="-120"/>
                          <a:ea typeface="華康中黑體" pitchFamily="49" charset="-120"/>
                          <a:cs typeface="華康中黑體" pitchFamily="49" charset="-120"/>
                        </a:rPr>
                        <a:t>信友禱文</a:t>
                      </a:r>
                      <a:endParaRPr kumimoji="0" lang="zh-TW" altLang="en-US" sz="2200" b="1" i="0" u="none" strike="noStrike" cap="none" normalizeH="0" baseline="0" smtClean="0">
                        <a:ln>
                          <a:noFill/>
                        </a:ln>
                        <a:solidFill>
                          <a:srgbClr val="006600"/>
                        </a:solidFill>
                        <a:effectLst/>
                        <a:latin typeface="Arial" pitchFamily="34" charset="0"/>
                        <a:ea typeface="新細明體" pitchFamily="18" charset="-120"/>
                        <a:cs typeface="Aharoni" pitchFamily="2" charset="-79"/>
                      </a:endParaRPr>
                    </a:p>
                  </a:txBody>
                  <a:tcPr marT="45717" marB="45717"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F3F9FA"/>
                    </a:solidFill>
                  </a:tcPr>
                </a:tc>
              </a:tr>
            </a:tbl>
          </a:graphicData>
        </a:graphic>
      </p:graphicFrame>
      <p:sp>
        <p:nvSpPr>
          <p:cNvPr id="62503" name="文字方塊 8"/>
          <p:cNvSpPr txBox="1">
            <a:spLocks noChangeArrowheads="1"/>
          </p:cNvSpPr>
          <p:nvPr/>
        </p:nvSpPr>
        <p:spPr bwMode="auto">
          <a:xfrm>
            <a:off x="6096000" y="152400"/>
            <a:ext cx="3048000" cy="554038"/>
          </a:xfrm>
          <a:prstGeom prst="rect">
            <a:avLst/>
          </a:prstGeom>
          <a:noFill/>
          <a:ln w="9525">
            <a:noFill/>
            <a:miter lim="800000"/>
            <a:headEnd/>
            <a:tailEnd/>
          </a:ln>
        </p:spPr>
        <p:txBody>
          <a:bodyPr>
            <a:spAutoFit/>
          </a:bodyPr>
          <a:lstStyle/>
          <a:p>
            <a:pPr algn="ctr"/>
            <a:r>
              <a:rPr lang="zh-TW" altLang="en-US" sz="3000">
                <a:solidFill>
                  <a:srgbClr val="000066"/>
                </a:solidFill>
                <a:latin typeface="Arial" pitchFamily="34" charset="0"/>
                <a:ea typeface="華康中黑體" pitchFamily="49" charset="-120"/>
              </a:rPr>
              <a:t>聖道禮儀的結構</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500"/>
                                        <p:tgtEl>
                                          <p:spTgt spid="5">
                                            <p:txEl>
                                              <p:pRg st="0" end="0"/>
                                            </p:txEl>
                                          </p:spTgt>
                                        </p:tgtEl>
                                      </p:cBhvr>
                                    </p:animEffect>
                                  </p:childTnLst>
                                </p:cTn>
                              </p:par>
                            </p:childTnLst>
                          </p:cTn>
                        </p:par>
                        <p:par>
                          <p:cTn id="14" fill="hold" nodeType="afterGroup">
                            <p:stCondLst>
                              <p:cond delay="10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500"/>
                                        <p:tgtEl>
                                          <p:spTgt spid="5">
                                            <p:txEl>
                                              <p:pRg st="1" end="1"/>
                                            </p:txEl>
                                          </p:spTgt>
                                        </p:tgtEl>
                                      </p:cBhvr>
                                    </p:animEffect>
                                  </p:childTnLst>
                                </p:cTn>
                              </p:par>
                            </p:childTnLst>
                          </p:cTn>
                        </p:par>
                      </p:childTnLst>
                    </p:cTn>
                  </p:par>
                  <p:par>
                    <p:cTn id="18" fill="hold" nodeType="clickPar">
                      <p:stCondLst>
                        <p:cond delay="indefinite"/>
                      </p:stCondLst>
                      <p:childTnLst>
                        <p:par>
                          <p:cTn id="19" fill="hold" nodeType="withGroup">
                            <p:stCondLst>
                              <p:cond delay="0"/>
                            </p:stCondLst>
                            <p:childTnLst>
                              <p:par>
                                <p:cTn id="20" presetID="22" presetClass="entr" presetSubtype="8" fill="hold"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left)">
                                      <p:cBhvr>
                                        <p:cTn id="22"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Title 1"/>
          <p:cNvSpPr>
            <a:spLocks noGrp="1"/>
          </p:cNvSpPr>
          <p:nvPr>
            <p:ph type="ctrTitle"/>
            <p:custDataLst>
              <p:tags r:id="rId2"/>
            </p:custDataLst>
          </p:nvPr>
        </p:nvSpPr>
        <p:spPr/>
        <p:txBody>
          <a:bodyPr/>
          <a:lstStyle/>
          <a:p>
            <a:endParaRPr lang="zh-TW" altLang="zh-TW" smtClean="0">
              <a:ea typeface="新細明體" pitchFamily="18" charset="-120"/>
            </a:endParaRPr>
          </a:p>
        </p:txBody>
      </p:sp>
      <p:sp>
        <p:nvSpPr>
          <p:cNvPr id="63491"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10"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0" y="84138"/>
            <a:ext cx="5791200" cy="830262"/>
          </a:xfrm>
          <a:prstGeom prst="rect">
            <a:avLst/>
          </a:prstGeom>
          <a:noFill/>
          <a:ln w="9525">
            <a:noFill/>
            <a:miter lim="800000"/>
            <a:headEnd/>
            <a:tailEnd/>
          </a:ln>
        </p:spPr>
        <p:txBody>
          <a:bodyPr>
            <a:spAutoFit/>
          </a:bodyPr>
          <a:lstStyle/>
          <a:p>
            <a:pPr algn="ctr"/>
            <a:r>
              <a:rPr lang="en-US" altLang="zh-TW" sz="2400" b="1">
                <a:solidFill>
                  <a:srgbClr val="002060"/>
                </a:solidFill>
                <a:latin typeface="Baskerville Old Face" pitchFamily="18" charset="0"/>
                <a:ea typeface="新細明體" pitchFamily="18" charset="-120"/>
              </a:rPr>
              <a:t>STRUCTURE  OF  THE  </a:t>
            </a:r>
          </a:p>
          <a:p>
            <a:pPr algn="ctr"/>
            <a:r>
              <a:rPr lang="en-US" altLang="zh-TW" sz="2400" b="1">
                <a:solidFill>
                  <a:srgbClr val="002060"/>
                </a:solidFill>
                <a:latin typeface="Baskerville Old Face" pitchFamily="18" charset="0"/>
                <a:ea typeface="新細明體" pitchFamily="18" charset="-120"/>
              </a:rPr>
              <a:t>LITURGY  OF  THE  WORD</a:t>
            </a:r>
          </a:p>
        </p:txBody>
      </p:sp>
      <p:sp>
        <p:nvSpPr>
          <p:cNvPr id="63494" name="TextBox 7"/>
          <p:cNvSpPr txBox="1">
            <a:spLocks noChangeArrowheads="1"/>
          </p:cNvSpPr>
          <p:nvPr>
            <p:custDataLst>
              <p:tags r:id="rId6"/>
            </p:custDataLst>
          </p:nvPr>
        </p:nvSpPr>
        <p:spPr bwMode="auto">
          <a:xfrm>
            <a:off x="304800" y="2514600"/>
            <a:ext cx="8458200" cy="255428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10" name="TextBox 9"/>
          <p:cNvSpPr txBox="1">
            <a:spLocks noChangeArrowheads="1"/>
          </p:cNvSpPr>
          <p:nvPr>
            <p:custDataLst>
              <p:tags r:id="rId7"/>
            </p:custDataLst>
          </p:nvPr>
        </p:nvSpPr>
        <p:spPr bwMode="auto">
          <a:xfrm>
            <a:off x="228600" y="914400"/>
            <a:ext cx="5257800" cy="1077913"/>
          </a:xfrm>
          <a:prstGeom prst="rect">
            <a:avLst/>
          </a:prstGeom>
          <a:noFill/>
          <a:ln w="9525">
            <a:noFill/>
            <a:miter lim="800000"/>
            <a:headEnd/>
            <a:tailEnd/>
          </a:ln>
        </p:spPr>
        <p:txBody>
          <a:bodyPr>
            <a:spAutoFit/>
          </a:bodyPr>
          <a:lstStyle/>
          <a:p>
            <a:r>
              <a:rPr lang="en-US" altLang="zh-TW" sz="3200" b="1">
                <a:solidFill>
                  <a:srgbClr val="FF0000"/>
                </a:solidFill>
                <a:latin typeface="Arial" pitchFamily="34" charset="0"/>
                <a:ea typeface="新細明體" pitchFamily="18" charset="-120"/>
                <a:cs typeface="Aharoni" pitchFamily="2" charset="-79"/>
              </a:rPr>
              <a:t>Why should we follow the Lectionary as it is ?</a:t>
            </a:r>
          </a:p>
        </p:txBody>
      </p:sp>
      <p:sp>
        <p:nvSpPr>
          <p:cNvPr id="11" name="TextBox 10"/>
          <p:cNvSpPr txBox="1">
            <a:spLocks noChangeArrowheads="1"/>
          </p:cNvSpPr>
          <p:nvPr>
            <p:custDataLst>
              <p:tags r:id="rId8"/>
            </p:custDataLst>
          </p:nvPr>
        </p:nvSpPr>
        <p:spPr bwMode="auto">
          <a:xfrm>
            <a:off x="228600" y="1905000"/>
            <a:ext cx="5867400" cy="4324350"/>
          </a:xfrm>
          <a:prstGeom prst="rect">
            <a:avLst/>
          </a:prstGeom>
          <a:noFill/>
          <a:ln w="9525">
            <a:noFill/>
            <a:miter lim="800000"/>
            <a:headEnd/>
            <a:tailEnd/>
          </a:ln>
        </p:spPr>
        <p:txBody>
          <a:bodyPr>
            <a:spAutoFit/>
          </a:bodyPr>
          <a:lstStyle/>
          <a:p>
            <a:r>
              <a:rPr lang="en-US" altLang="zh-TW" sz="2500" b="1">
                <a:latin typeface="Arial" pitchFamily="34" charset="0"/>
                <a:ea typeface="新細明體" pitchFamily="18" charset="-120"/>
                <a:cs typeface="Aharoni" pitchFamily="2" charset="-79"/>
              </a:rPr>
              <a:t>After the promulgation of </a:t>
            </a:r>
            <a:r>
              <a:rPr lang="en-US" altLang="zh-TW" sz="2500" b="1" i="1">
                <a:latin typeface="Arial" pitchFamily="34" charset="0"/>
                <a:ea typeface="新細明體" pitchFamily="18" charset="-120"/>
                <a:cs typeface="Aharoni" pitchFamily="2" charset="-79"/>
              </a:rPr>
              <a:t>Sacrosanctum Concilium </a:t>
            </a:r>
            <a:r>
              <a:rPr lang="en-US" altLang="zh-TW" sz="2500" b="1">
                <a:latin typeface="Arial" pitchFamily="34" charset="0"/>
                <a:ea typeface="新細明體" pitchFamily="18" charset="-120"/>
                <a:cs typeface="Aharoni" pitchFamily="2" charset="-79"/>
              </a:rPr>
              <a:t>in 1963, </a:t>
            </a:r>
          </a:p>
          <a:p>
            <a:r>
              <a:rPr lang="en-US" altLang="zh-TW" sz="2500" b="1">
                <a:latin typeface="Arial" pitchFamily="34" charset="0"/>
                <a:ea typeface="新細明體" pitchFamily="18" charset="-120"/>
                <a:cs typeface="Aharoni" pitchFamily="2" charset="-79"/>
              </a:rPr>
              <a:t>a special Commission was set up to revise the lectionary. </a:t>
            </a:r>
          </a:p>
          <a:p>
            <a:r>
              <a:rPr lang="en-US" altLang="zh-TW" sz="2500" b="1">
                <a:latin typeface="Arial" pitchFamily="34" charset="0"/>
                <a:ea typeface="新細明體" pitchFamily="18" charset="-120"/>
                <a:cs typeface="Aharoni" pitchFamily="2" charset="-79"/>
              </a:rPr>
              <a:t>The Commission comprised experts from the field of liturgy, scripture, pastoral theology etc. </a:t>
            </a:r>
          </a:p>
          <a:p>
            <a:r>
              <a:rPr lang="en-US" altLang="zh-TW" sz="2500" b="1">
                <a:latin typeface="Arial" pitchFamily="34" charset="0"/>
                <a:ea typeface="新細明體" pitchFamily="18" charset="-120"/>
                <a:cs typeface="Aharoni" pitchFamily="2" charset="-79"/>
              </a:rPr>
              <a:t>Though initially small, it was later expanded to comprise over 100 members from different parts of the globe.</a:t>
            </a:r>
          </a:p>
        </p:txBody>
      </p:sp>
      <p:sp>
        <p:nvSpPr>
          <p:cNvPr id="63497" name="文字方塊 8"/>
          <p:cNvSpPr txBox="1">
            <a:spLocks noChangeArrowheads="1"/>
          </p:cNvSpPr>
          <p:nvPr/>
        </p:nvSpPr>
        <p:spPr bwMode="auto">
          <a:xfrm>
            <a:off x="5867400" y="1295400"/>
            <a:ext cx="3124200" cy="3786188"/>
          </a:xfrm>
          <a:prstGeom prst="rect">
            <a:avLst/>
          </a:prstGeom>
          <a:noFill/>
          <a:ln w="9525">
            <a:noFill/>
            <a:miter lim="800000"/>
            <a:headEnd/>
            <a:tailEnd/>
          </a:ln>
        </p:spPr>
        <p:txBody>
          <a:bodyPr>
            <a:spAutoFit/>
          </a:bodyPr>
          <a:lstStyle/>
          <a:p>
            <a:r>
              <a:rPr lang="zh-TW" altLang="en-US" sz="2400">
                <a:solidFill>
                  <a:srgbClr val="FF0000"/>
                </a:solidFill>
                <a:latin typeface="華康中黑體" pitchFamily="49" charset="-120"/>
                <a:ea typeface="華康中黑體" pitchFamily="49" charset="-120"/>
              </a:rPr>
              <a:t>為什麼我們要跟隨讀經集的安排：</a:t>
            </a:r>
            <a:endParaRPr lang="en-US" altLang="zh-TW" sz="2400">
              <a:solidFill>
                <a:srgbClr val="FF0000"/>
              </a:solidFill>
              <a:latin typeface="華康中黑體" pitchFamily="49" charset="-120"/>
              <a:ea typeface="華康中黑體" pitchFamily="49" charset="-120"/>
            </a:endParaRPr>
          </a:p>
          <a:p>
            <a:r>
              <a:rPr lang="en-US" altLang="zh-TW" sz="2400">
                <a:latin typeface="華康中黑體" pitchFamily="49" charset="-120"/>
                <a:ea typeface="華康中黑體" pitchFamily="49" charset="-120"/>
              </a:rPr>
              <a:t>1963</a:t>
            </a:r>
            <a:r>
              <a:rPr lang="zh-TW" altLang="en-US" sz="2400">
                <a:latin typeface="華康中黑體" pitchFamily="49" charset="-120"/>
                <a:ea typeface="華康中黑體" pitchFamily="49" charset="-120"/>
              </a:rPr>
              <a:t>年禮儀憲章頒布後，成立了專責修訂</a:t>
            </a:r>
            <a:r>
              <a:rPr lang="en-US" altLang="zh-TW" sz="2400">
                <a:latin typeface="華康中黑體" pitchFamily="49" charset="-120"/>
                <a:ea typeface="華康中黑體" pitchFamily="49" charset="-120"/>
              </a:rPr>
              <a:t>《</a:t>
            </a:r>
            <a:r>
              <a:rPr lang="zh-TW" altLang="en-US" sz="2400">
                <a:latin typeface="華康中黑體" pitchFamily="49" charset="-120"/>
                <a:ea typeface="華康中黑體" pitchFamily="49" charset="-120"/>
              </a:rPr>
              <a:t>讀經集</a:t>
            </a:r>
            <a:r>
              <a:rPr lang="en-US" altLang="zh-TW" sz="2400">
                <a:latin typeface="華康中黑體" pitchFamily="49" charset="-120"/>
                <a:ea typeface="華康中黑體" pitchFamily="49" charset="-120"/>
              </a:rPr>
              <a:t>》</a:t>
            </a:r>
            <a:r>
              <a:rPr lang="zh-TW" altLang="en-US" sz="2400">
                <a:latin typeface="華康中黑體" pitchFamily="49" charset="-120"/>
                <a:ea typeface="華康中黑體" pitchFamily="49" charset="-120"/>
              </a:rPr>
              <a:t>的特別委員會，包括禮儀、聖經、牧民神學專家；它的成員更由一個小組，擴展至來自世界各地的</a:t>
            </a:r>
            <a:r>
              <a:rPr lang="en-US" altLang="zh-TW" sz="2400">
                <a:latin typeface="華康中黑體" pitchFamily="49" charset="-120"/>
                <a:ea typeface="華康中黑體" pitchFamily="49" charset="-120"/>
              </a:rPr>
              <a:t>100</a:t>
            </a:r>
            <a:r>
              <a:rPr lang="zh-TW" altLang="en-US" sz="2400">
                <a:latin typeface="華康中黑體" pitchFamily="49" charset="-120"/>
                <a:ea typeface="華康中黑體" pitchFamily="49" charset="-120"/>
              </a:rPr>
              <a:t>位以上。</a:t>
            </a:r>
          </a:p>
        </p:txBody>
      </p:sp>
      <p:sp>
        <p:nvSpPr>
          <p:cNvPr id="63498" name="文字方塊 11"/>
          <p:cNvSpPr txBox="1">
            <a:spLocks noChangeArrowheads="1"/>
          </p:cNvSpPr>
          <p:nvPr/>
        </p:nvSpPr>
        <p:spPr bwMode="auto">
          <a:xfrm>
            <a:off x="5943600" y="152400"/>
            <a:ext cx="3048000" cy="554038"/>
          </a:xfrm>
          <a:prstGeom prst="rect">
            <a:avLst/>
          </a:prstGeom>
          <a:noFill/>
          <a:ln w="9525">
            <a:noFill/>
            <a:miter lim="800000"/>
            <a:headEnd/>
            <a:tailEnd/>
          </a:ln>
        </p:spPr>
        <p:txBody>
          <a:bodyPr>
            <a:spAutoFit/>
          </a:bodyPr>
          <a:lstStyle/>
          <a:p>
            <a:pPr algn="ctr"/>
            <a:r>
              <a:rPr lang="zh-TW" altLang="en-US" sz="3000">
                <a:solidFill>
                  <a:srgbClr val="000066"/>
                </a:solidFill>
                <a:latin typeface="Arial" pitchFamily="34" charset="0"/>
                <a:ea typeface="華康中黑體" pitchFamily="49" charset="-120"/>
              </a:rPr>
              <a:t>聖道禮儀的結構</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500"/>
                                        <p:tgtEl>
                                          <p:spTgt spid="5">
                                            <p:txEl>
                                              <p:pRg st="0" end="0"/>
                                            </p:txEl>
                                          </p:spTgt>
                                        </p:tgtEl>
                                      </p:cBhvr>
                                    </p:animEffect>
                                  </p:childTnLst>
                                </p:cTn>
                              </p:par>
                            </p:childTnLst>
                          </p:cTn>
                        </p:par>
                        <p:par>
                          <p:cTn id="14" fill="hold" nodeType="afterGroup">
                            <p:stCondLst>
                              <p:cond delay="10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500"/>
                                        <p:tgtEl>
                                          <p:spTgt spid="5">
                                            <p:txEl>
                                              <p:pRg st="1" end="1"/>
                                            </p:txEl>
                                          </p:spTgt>
                                        </p:tgtEl>
                                      </p:cBhvr>
                                    </p:animEffect>
                                  </p:childTnLst>
                                </p:cTn>
                              </p:par>
                              <p:par>
                                <p:cTn id="18" presetID="2" presetClass="entr" presetSubtype="2" fill="hold" nodeType="withEffect">
                                  <p:stCondLst>
                                    <p:cond delay="0"/>
                                  </p:stCondLst>
                                  <p:childTnLst>
                                    <p:set>
                                      <p:cBhvr>
                                        <p:cTn id="19" dur="1" fill="hold">
                                          <p:stCondLst>
                                            <p:cond delay="0"/>
                                          </p:stCondLst>
                                        </p:cTn>
                                        <p:tgtEl>
                                          <p:spTgt spid="10">
                                            <p:txEl>
                                              <p:pRg st="0" end="0"/>
                                            </p:txEl>
                                          </p:spTgt>
                                        </p:tgtEl>
                                        <p:attrNameLst>
                                          <p:attrName>style.visibility</p:attrName>
                                        </p:attrNameLst>
                                      </p:cBhvr>
                                      <p:to>
                                        <p:strVal val="visible"/>
                                      </p:to>
                                    </p:set>
                                    <p:anim calcmode="lin" valueType="num">
                                      <p:cBhvr additive="base">
                                        <p:cTn id="20" dur="500" fill="hold"/>
                                        <p:tgtEl>
                                          <p:spTgt spid="10">
                                            <p:txEl>
                                              <p:pRg st="0" end="0"/>
                                            </p:txEl>
                                          </p:spTgt>
                                        </p:tgtEl>
                                        <p:attrNameLst>
                                          <p:attrName>ppt_x</p:attrName>
                                        </p:attrNameLst>
                                      </p:cBhvr>
                                      <p:tavLst>
                                        <p:tav tm="0">
                                          <p:val>
                                            <p:strVal val="1+#ppt_w/2"/>
                                          </p:val>
                                        </p:tav>
                                        <p:tav tm="100000">
                                          <p:val>
                                            <p:strVal val="#ppt_x"/>
                                          </p:val>
                                        </p:tav>
                                      </p:tavLst>
                                    </p:anim>
                                    <p:anim calcmode="lin" valueType="num">
                                      <p:cBhvr additive="base">
                                        <p:cTn id="21" dur="500" fill="hold"/>
                                        <p:tgtEl>
                                          <p:spTgt spid="10">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2" fill="hold" nodeType="clickPar">
                      <p:stCondLst>
                        <p:cond delay="indefinite"/>
                      </p:stCondLst>
                      <p:childTnLst>
                        <p:par>
                          <p:cTn id="23" fill="hold" nodeType="withGroup">
                            <p:stCondLst>
                              <p:cond delay="0"/>
                            </p:stCondLst>
                            <p:childTnLst>
                              <p:par>
                                <p:cTn id="24" presetID="2" presetClass="entr" presetSubtype="8" fill="hold" nodeType="clickEffect">
                                  <p:stCondLst>
                                    <p:cond delay="0"/>
                                  </p:stCondLst>
                                  <p:childTnLst>
                                    <p:set>
                                      <p:cBhvr>
                                        <p:cTn id="25" dur="1" fill="hold">
                                          <p:stCondLst>
                                            <p:cond delay="0"/>
                                          </p:stCondLst>
                                        </p:cTn>
                                        <p:tgtEl>
                                          <p:spTgt spid="11">
                                            <p:txEl>
                                              <p:pRg st="0" end="0"/>
                                            </p:txEl>
                                          </p:spTgt>
                                        </p:tgtEl>
                                        <p:attrNameLst>
                                          <p:attrName>style.visibility</p:attrName>
                                        </p:attrNameLst>
                                      </p:cBhvr>
                                      <p:to>
                                        <p:strVal val="visible"/>
                                      </p:to>
                                    </p:set>
                                    <p:anim calcmode="lin" valueType="num">
                                      <p:cBhvr additive="base">
                                        <p:cTn id="26" dur="500" fill="hold"/>
                                        <p:tgtEl>
                                          <p:spTgt spid="11">
                                            <p:txEl>
                                              <p:pRg st="0" end="0"/>
                                            </p:txEl>
                                          </p:spTgt>
                                        </p:tgtEl>
                                        <p:attrNameLst>
                                          <p:attrName>ppt_x</p:attrName>
                                        </p:attrNameLst>
                                      </p:cBhvr>
                                      <p:tavLst>
                                        <p:tav tm="0">
                                          <p:val>
                                            <p:strVal val="0-#ppt_w/2"/>
                                          </p:val>
                                        </p:tav>
                                        <p:tav tm="100000">
                                          <p:val>
                                            <p:strVal val="#ppt_x"/>
                                          </p:val>
                                        </p:tav>
                                      </p:tavLst>
                                    </p:anim>
                                    <p:anim calcmode="lin" valueType="num">
                                      <p:cBhvr additive="base">
                                        <p:cTn id="27" dur="500" fill="hold"/>
                                        <p:tgtEl>
                                          <p:spTgt spid="11">
                                            <p:txEl>
                                              <p:pRg st="0" end="0"/>
                                            </p:txEl>
                                          </p:spTgt>
                                        </p:tgtEl>
                                        <p:attrNameLst>
                                          <p:attrName>ppt_y</p:attrName>
                                        </p:attrNameLst>
                                      </p:cBhvr>
                                      <p:tavLst>
                                        <p:tav tm="0">
                                          <p:val>
                                            <p:strVal val="#ppt_y"/>
                                          </p:val>
                                        </p:tav>
                                        <p:tav tm="100000">
                                          <p:val>
                                            <p:strVal val="#ppt_y"/>
                                          </p:val>
                                        </p:tav>
                                      </p:tavLst>
                                    </p:anim>
                                  </p:childTnLst>
                                </p:cTn>
                              </p:par>
                            </p:childTnLst>
                          </p:cTn>
                        </p:par>
                      </p:childTnLst>
                    </p:cTn>
                  </p:par>
                  <p:par>
                    <p:cTn id="28" fill="hold" nodeType="clickPar">
                      <p:stCondLst>
                        <p:cond delay="indefinite"/>
                      </p:stCondLst>
                      <p:childTnLst>
                        <p:par>
                          <p:cTn id="29" fill="hold" nodeType="withGroup">
                            <p:stCondLst>
                              <p:cond delay="0"/>
                            </p:stCondLst>
                            <p:childTnLst>
                              <p:par>
                                <p:cTn id="30" presetID="2" presetClass="entr" presetSubtype="8" fill="hold" nodeType="clickEffect">
                                  <p:stCondLst>
                                    <p:cond delay="0"/>
                                  </p:stCondLst>
                                  <p:childTnLst>
                                    <p:set>
                                      <p:cBhvr>
                                        <p:cTn id="31" dur="1" fill="hold">
                                          <p:stCondLst>
                                            <p:cond delay="0"/>
                                          </p:stCondLst>
                                        </p:cTn>
                                        <p:tgtEl>
                                          <p:spTgt spid="11">
                                            <p:txEl>
                                              <p:pRg st="1" end="1"/>
                                            </p:txEl>
                                          </p:spTgt>
                                        </p:tgtEl>
                                        <p:attrNameLst>
                                          <p:attrName>style.visibility</p:attrName>
                                        </p:attrNameLst>
                                      </p:cBhvr>
                                      <p:to>
                                        <p:strVal val="visible"/>
                                      </p:to>
                                    </p:set>
                                    <p:anim calcmode="lin" valueType="num">
                                      <p:cBhvr additive="base">
                                        <p:cTn id="32" dur="500" fill="hold"/>
                                        <p:tgtEl>
                                          <p:spTgt spid="11">
                                            <p:txEl>
                                              <p:pRg st="1" end="1"/>
                                            </p:txEl>
                                          </p:spTgt>
                                        </p:tgtEl>
                                        <p:attrNameLst>
                                          <p:attrName>ppt_x</p:attrName>
                                        </p:attrNameLst>
                                      </p:cBhvr>
                                      <p:tavLst>
                                        <p:tav tm="0">
                                          <p:val>
                                            <p:strVal val="0-#ppt_w/2"/>
                                          </p:val>
                                        </p:tav>
                                        <p:tav tm="100000">
                                          <p:val>
                                            <p:strVal val="#ppt_x"/>
                                          </p:val>
                                        </p:tav>
                                      </p:tavLst>
                                    </p:anim>
                                    <p:anim calcmode="lin" valueType="num">
                                      <p:cBhvr additive="base">
                                        <p:cTn id="33" dur="500" fill="hold"/>
                                        <p:tgtEl>
                                          <p:spTgt spid="11">
                                            <p:txEl>
                                              <p:pRg st="1" end="1"/>
                                            </p:txEl>
                                          </p:spTgt>
                                        </p:tgtEl>
                                        <p:attrNameLst>
                                          <p:attrName>ppt_y</p:attrName>
                                        </p:attrNameLst>
                                      </p:cBhvr>
                                      <p:tavLst>
                                        <p:tav tm="0">
                                          <p:val>
                                            <p:strVal val="#ppt_y"/>
                                          </p:val>
                                        </p:tav>
                                        <p:tav tm="100000">
                                          <p:val>
                                            <p:strVal val="#ppt_y"/>
                                          </p:val>
                                        </p:tav>
                                      </p:tavLst>
                                    </p:anim>
                                  </p:childTnLst>
                                </p:cTn>
                              </p:par>
                            </p:childTnLst>
                          </p:cTn>
                        </p:par>
                      </p:childTnLst>
                    </p:cTn>
                  </p:par>
                  <p:par>
                    <p:cTn id="34" fill="hold" nodeType="clickPar">
                      <p:stCondLst>
                        <p:cond delay="indefinite"/>
                      </p:stCondLst>
                      <p:childTnLst>
                        <p:par>
                          <p:cTn id="35" fill="hold" nodeType="withGroup">
                            <p:stCondLst>
                              <p:cond delay="0"/>
                            </p:stCondLst>
                            <p:childTnLst>
                              <p:par>
                                <p:cTn id="36" presetID="2" presetClass="entr" presetSubtype="8" fill="hold" nodeType="clickEffect">
                                  <p:stCondLst>
                                    <p:cond delay="0"/>
                                  </p:stCondLst>
                                  <p:childTnLst>
                                    <p:set>
                                      <p:cBhvr>
                                        <p:cTn id="37" dur="1" fill="hold">
                                          <p:stCondLst>
                                            <p:cond delay="0"/>
                                          </p:stCondLst>
                                        </p:cTn>
                                        <p:tgtEl>
                                          <p:spTgt spid="11">
                                            <p:txEl>
                                              <p:pRg st="2" end="2"/>
                                            </p:txEl>
                                          </p:spTgt>
                                        </p:tgtEl>
                                        <p:attrNameLst>
                                          <p:attrName>style.visibility</p:attrName>
                                        </p:attrNameLst>
                                      </p:cBhvr>
                                      <p:to>
                                        <p:strVal val="visible"/>
                                      </p:to>
                                    </p:set>
                                    <p:anim calcmode="lin" valueType="num">
                                      <p:cBhvr additive="base">
                                        <p:cTn id="38" dur="500" fill="hold"/>
                                        <p:tgtEl>
                                          <p:spTgt spid="11">
                                            <p:txEl>
                                              <p:pRg st="2" end="2"/>
                                            </p:txEl>
                                          </p:spTgt>
                                        </p:tgtEl>
                                        <p:attrNameLst>
                                          <p:attrName>ppt_x</p:attrName>
                                        </p:attrNameLst>
                                      </p:cBhvr>
                                      <p:tavLst>
                                        <p:tav tm="0">
                                          <p:val>
                                            <p:strVal val="0-#ppt_w/2"/>
                                          </p:val>
                                        </p:tav>
                                        <p:tav tm="100000">
                                          <p:val>
                                            <p:strVal val="#ppt_x"/>
                                          </p:val>
                                        </p:tav>
                                      </p:tavLst>
                                    </p:anim>
                                    <p:anim calcmode="lin" valueType="num">
                                      <p:cBhvr additive="base">
                                        <p:cTn id="39" dur="500" fill="hold"/>
                                        <p:tgtEl>
                                          <p:spTgt spid="11">
                                            <p:txEl>
                                              <p:pRg st="2" end="2"/>
                                            </p:txEl>
                                          </p:spTgt>
                                        </p:tgtEl>
                                        <p:attrNameLst>
                                          <p:attrName>ppt_y</p:attrName>
                                        </p:attrNameLst>
                                      </p:cBhvr>
                                      <p:tavLst>
                                        <p:tav tm="0">
                                          <p:val>
                                            <p:strVal val="#ppt_y"/>
                                          </p:val>
                                        </p:tav>
                                        <p:tav tm="100000">
                                          <p:val>
                                            <p:strVal val="#ppt_y"/>
                                          </p:val>
                                        </p:tav>
                                      </p:tavLst>
                                    </p:anim>
                                  </p:childTnLst>
                                </p:cTn>
                              </p:par>
                            </p:childTnLst>
                          </p:cTn>
                        </p:par>
                      </p:childTnLst>
                    </p:cTn>
                  </p:par>
                  <p:par>
                    <p:cTn id="40" fill="hold" nodeType="clickPar">
                      <p:stCondLst>
                        <p:cond delay="indefinite"/>
                      </p:stCondLst>
                      <p:childTnLst>
                        <p:par>
                          <p:cTn id="41" fill="hold" nodeType="withGroup">
                            <p:stCondLst>
                              <p:cond delay="0"/>
                            </p:stCondLst>
                            <p:childTnLst>
                              <p:par>
                                <p:cTn id="42" presetID="2" presetClass="entr" presetSubtype="8" fill="hold" nodeType="clickEffect">
                                  <p:stCondLst>
                                    <p:cond delay="0"/>
                                  </p:stCondLst>
                                  <p:childTnLst>
                                    <p:set>
                                      <p:cBhvr>
                                        <p:cTn id="43" dur="1" fill="hold">
                                          <p:stCondLst>
                                            <p:cond delay="0"/>
                                          </p:stCondLst>
                                        </p:cTn>
                                        <p:tgtEl>
                                          <p:spTgt spid="11">
                                            <p:txEl>
                                              <p:pRg st="3" end="3"/>
                                            </p:txEl>
                                          </p:spTgt>
                                        </p:tgtEl>
                                        <p:attrNameLst>
                                          <p:attrName>style.visibility</p:attrName>
                                        </p:attrNameLst>
                                      </p:cBhvr>
                                      <p:to>
                                        <p:strVal val="visible"/>
                                      </p:to>
                                    </p:set>
                                    <p:anim calcmode="lin" valueType="num">
                                      <p:cBhvr additive="base">
                                        <p:cTn id="44" dur="500" fill="hold"/>
                                        <p:tgtEl>
                                          <p:spTgt spid="11">
                                            <p:txEl>
                                              <p:pRg st="3" end="3"/>
                                            </p:txEl>
                                          </p:spTgt>
                                        </p:tgtEl>
                                        <p:attrNameLst>
                                          <p:attrName>ppt_x</p:attrName>
                                        </p:attrNameLst>
                                      </p:cBhvr>
                                      <p:tavLst>
                                        <p:tav tm="0">
                                          <p:val>
                                            <p:strVal val="0-#ppt_w/2"/>
                                          </p:val>
                                        </p:tav>
                                        <p:tav tm="100000">
                                          <p:val>
                                            <p:strVal val="#ppt_x"/>
                                          </p:val>
                                        </p:tav>
                                      </p:tavLst>
                                    </p:anim>
                                    <p:anim calcmode="lin" valueType="num">
                                      <p:cBhvr additive="base">
                                        <p:cTn id="45" dur="500" fill="hold"/>
                                        <p:tgtEl>
                                          <p:spTgt spid="11">
                                            <p:txEl>
                                              <p:pRg st="3" end="3"/>
                                            </p:txEl>
                                          </p:spTgt>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Title 1"/>
          <p:cNvSpPr>
            <a:spLocks noGrp="1"/>
          </p:cNvSpPr>
          <p:nvPr>
            <p:ph type="ctrTitle"/>
            <p:custDataLst>
              <p:tags r:id="rId2"/>
            </p:custDataLst>
          </p:nvPr>
        </p:nvSpPr>
        <p:spPr/>
        <p:txBody>
          <a:bodyPr/>
          <a:lstStyle/>
          <a:p>
            <a:endParaRPr lang="zh-TW" altLang="zh-TW" smtClean="0">
              <a:ea typeface="新細明體" pitchFamily="18" charset="-120"/>
            </a:endParaRPr>
          </a:p>
        </p:txBody>
      </p:sp>
      <p:sp>
        <p:nvSpPr>
          <p:cNvPr id="64515"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64517" name="TextBox 7"/>
          <p:cNvSpPr txBox="1">
            <a:spLocks noChangeArrowheads="1"/>
          </p:cNvSpPr>
          <p:nvPr>
            <p:custDataLst>
              <p:tags r:id="rId5"/>
            </p:custDataLst>
          </p:nvPr>
        </p:nvSpPr>
        <p:spPr bwMode="auto">
          <a:xfrm>
            <a:off x="304800" y="2514600"/>
            <a:ext cx="8458200" cy="255428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11" name="TextBox 10"/>
          <p:cNvSpPr txBox="1">
            <a:spLocks noChangeArrowheads="1"/>
          </p:cNvSpPr>
          <p:nvPr>
            <p:custDataLst>
              <p:tags r:id="rId6"/>
            </p:custDataLst>
          </p:nvPr>
        </p:nvSpPr>
        <p:spPr bwMode="auto">
          <a:xfrm>
            <a:off x="304800" y="855663"/>
            <a:ext cx="5943600" cy="4894262"/>
          </a:xfrm>
          <a:prstGeom prst="rect">
            <a:avLst/>
          </a:prstGeom>
          <a:noFill/>
          <a:ln w="9525">
            <a:noFill/>
            <a:miter lim="800000"/>
            <a:headEnd/>
            <a:tailEnd/>
          </a:ln>
        </p:spPr>
        <p:txBody>
          <a:bodyPr>
            <a:spAutoFit/>
          </a:bodyPr>
          <a:lstStyle/>
          <a:p>
            <a:r>
              <a:rPr lang="en-US" altLang="zh-TW" sz="2400" b="1">
                <a:latin typeface="Arial" pitchFamily="34" charset="0"/>
                <a:ea typeface="新細明體" pitchFamily="18" charset="-120"/>
                <a:cs typeface="Aharoni" pitchFamily="2" charset="-79"/>
              </a:rPr>
              <a:t>They began by studying the Jewish synagogue liturgy and the lectionaries which were used in the Catholic Mass down the centuries.</a:t>
            </a:r>
          </a:p>
          <a:p>
            <a:endParaRPr lang="en-US" altLang="zh-TW" sz="1200" b="1">
              <a:latin typeface="Arial" pitchFamily="34" charset="0"/>
              <a:ea typeface="新細明體" pitchFamily="18" charset="-120"/>
              <a:cs typeface="Aharoni" pitchFamily="2" charset="-79"/>
            </a:endParaRPr>
          </a:p>
          <a:p>
            <a:r>
              <a:rPr lang="en-US" altLang="zh-TW" sz="2400" b="1">
                <a:latin typeface="Arial" pitchFamily="34" charset="0"/>
                <a:ea typeface="新細明體" pitchFamily="18" charset="-120"/>
                <a:cs typeface="Aharoni" pitchFamily="2" charset="-79"/>
              </a:rPr>
              <a:t>Some very important principles were worked out to design the new lectionary.</a:t>
            </a:r>
          </a:p>
          <a:p>
            <a:endParaRPr lang="en-US" altLang="zh-TW" sz="1200" b="1">
              <a:latin typeface="Arial" pitchFamily="34" charset="0"/>
              <a:ea typeface="新細明體" pitchFamily="18" charset="-120"/>
              <a:cs typeface="Aharoni" pitchFamily="2" charset="-79"/>
            </a:endParaRPr>
          </a:p>
          <a:p>
            <a:r>
              <a:rPr lang="en-US" altLang="zh-TW" sz="2400" b="1">
                <a:latin typeface="Arial" pitchFamily="34" charset="0"/>
                <a:ea typeface="新細明體" pitchFamily="18" charset="-120"/>
                <a:cs typeface="Aharoni" pitchFamily="2" charset="-79"/>
              </a:rPr>
              <a:t>By 1967 the first draft was ready for inspection and observations.</a:t>
            </a:r>
          </a:p>
          <a:p>
            <a:endParaRPr lang="en-US" altLang="zh-TW" sz="1200" b="1">
              <a:latin typeface="Arial" pitchFamily="34" charset="0"/>
              <a:ea typeface="新細明體" pitchFamily="18" charset="-120"/>
              <a:cs typeface="Aharoni" pitchFamily="2" charset="-79"/>
            </a:endParaRPr>
          </a:p>
          <a:p>
            <a:r>
              <a:rPr lang="en-US" altLang="zh-TW" sz="2400" b="1">
                <a:latin typeface="Arial" pitchFamily="34" charset="0"/>
                <a:ea typeface="新細明體" pitchFamily="18" charset="-120"/>
                <a:cs typeface="Aharoni" pitchFamily="2" charset="-79"/>
              </a:rPr>
              <a:t>The the final draft was presented by December 1969.</a:t>
            </a:r>
          </a:p>
        </p:txBody>
      </p:sp>
      <p:sp>
        <p:nvSpPr>
          <p:cNvPr id="10" name="TextBox 4"/>
          <p:cNvSpPr txBox="1">
            <a:spLocks noChangeArrowheads="1"/>
          </p:cNvSpPr>
          <p:nvPr>
            <p:custDataLst>
              <p:tags r:id="rId7"/>
            </p:custDataLst>
          </p:nvPr>
        </p:nvSpPr>
        <p:spPr bwMode="auto">
          <a:xfrm>
            <a:off x="0" y="84138"/>
            <a:ext cx="5791200" cy="830262"/>
          </a:xfrm>
          <a:prstGeom prst="rect">
            <a:avLst/>
          </a:prstGeom>
          <a:noFill/>
          <a:ln w="9525">
            <a:noFill/>
            <a:miter lim="800000"/>
            <a:headEnd/>
            <a:tailEnd/>
          </a:ln>
        </p:spPr>
        <p:txBody>
          <a:bodyPr>
            <a:spAutoFit/>
          </a:bodyPr>
          <a:lstStyle/>
          <a:p>
            <a:pPr algn="ctr"/>
            <a:r>
              <a:rPr lang="en-US" altLang="zh-TW" sz="2400" b="1">
                <a:solidFill>
                  <a:srgbClr val="002060"/>
                </a:solidFill>
                <a:latin typeface="Baskerville Old Face" pitchFamily="18" charset="0"/>
                <a:ea typeface="新細明體" pitchFamily="18" charset="-120"/>
              </a:rPr>
              <a:t>STRUCTURE  OF  THE  </a:t>
            </a:r>
          </a:p>
          <a:p>
            <a:pPr algn="ctr"/>
            <a:r>
              <a:rPr lang="en-US" altLang="zh-TW" sz="2400" b="1">
                <a:solidFill>
                  <a:srgbClr val="002060"/>
                </a:solidFill>
                <a:latin typeface="Baskerville Old Face" pitchFamily="18" charset="0"/>
                <a:ea typeface="新細明體" pitchFamily="18" charset="-120"/>
              </a:rPr>
              <a:t>LITURGY  OF  THE  WORD</a:t>
            </a:r>
          </a:p>
        </p:txBody>
      </p:sp>
      <p:sp>
        <p:nvSpPr>
          <p:cNvPr id="64520" name="文字方塊 11"/>
          <p:cNvSpPr txBox="1">
            <a:spLocks noChangeArrowheads="1"/>
          </p:cNvSpPr>
          <p:nvPr/>
        </p:nvSpPr>
        <p:spPr bwMode="auto">
          <a:xfrm>
            <a:off x="6096000" y="152400"/>
            <a:ext cx="3048000" cy="554038"/>
          </a:xfrm>
          <a:prstGeom prst="rect">
            <a:avLst/>
          </a:prstGeom>
          <a:noFill/>
          <a:ln w="9525">
            <a:noFill/>
            <a:miter lim="800000"/>
            <a:headEnd/>
            <a:tailEnd/>
          </a:ln>
        </p:spPr>
        <p:txBody>
          <a:bodyPr>
            <a:spAutoFit/>
          </a:bodyPr>
          <a:lstStyle/>
          <a:p>
            <a:pPr algn="ctr"/>
            <a:r>
              <a:rPr lang="zh-TW" altLang="en-US" sz="3000">
                <a:solidFill>
                  <a:srgbClr val="000066"/>
                </a:solidFill>
                <a:latin typeface="Arial" pitchFamily="34" charset="0"/>
                <a:ea typeface="華康中黑體" pitchFamily="49" charset="-120"/>
              </a:rPr>
              <a:t>聖道禮儀的結構</a:t>
            </a:r>
          </a:p>
        </p:txBody>
      </p:sp>
      <p:sp>
        <p:nvSpPr>
          <p:cNvPr id="64521" name="文字方塊 13"/>
          <p:cNvSpPr txBox="1">
            <a:spLocks noChangeArrowheads="1"/>
          </p:cNvSpPr>
          <p:nvPr/>
        </p:nvSpPr>
        <p:spPr bwMode="auto">
          <a:xfrm>
            <a:off x="6096000" y="838200"/>
            <a:ext cx="2971800" cy="4832350"/>
          </a:xfrm>
          <a:prstGeom prst="rect">
            <a:avLst/>
          </a:prstGeom>
          <a:noFill/>
          <a:ln w="9525">
            <a:noFill/>
            <a:miter lim="800000"/>
            <a:headEnd/>
            <a:tailEnd/>
          </a:ln>
        </p:spPr>
        <p:txBody>
          <a:bodyPr>
            <a:spAutoFit/>
          </a:bodyPr>
          <a:lstStyle/>
          <a:p>
            <a:r>
              <a:rPr lang="zh-TW" altLang="en-US" sz="2200">
                <a:latin typeface="華康中黑體" pitchFamily="49" charset="-120"/>
                <a:ea typeface="華康中黑體" pitchFamily="49" charset="-120"/>
              </a:rPr>
              <a:t>修訂</a:t>
            </a:r>
            <a:r>
              <a:rPr lang="en-US" altLang="zh-TW" sz="2200">
                <a:latin typeface="華康中黑體" pitchFamily="49" charset="-120"/>
                <a:ea typeface="華康中黑體" pitchFamily="49" charset="-120"/>
              </a:rPr>
              <a:t>《</a:t>
            </a:r>
            <a:r>
              <a:rPr lang="zh-TW" altLang="en-US" sz="2200">
                <a:latin typeface="華康中黑體" pitchFamily="49" charset="-120"/>
                <a:ea typeface="華康中黑體" pitchFamily="49" charset="-120"/>
              </a:rPr>
              <a:t>讀經集</a:t>
            </a:r>
            <a:r>
              <a:rPr lang="en-US" altLang="zh-TW" sz="2200">
                <a:latin typeface="華康中黑體" pitchFamily="49" charset="-120"/>
                <a:ea typeface="華康中黑體" pitchFamily="49" charset="-120"/>
              </a:rPr>
              <a:t>》</a:t>
            </a:r>
            <a:r>
              <a:rPr lang="zh-TW" altLang="en-US" sz="2200">
                <a:latin typeface="華康中黑體" pitchFamily="49" charset="-120"/>
                <a:ea typeface="華康中黑體" pitchFamily="49" charset="-120"/>
              </a:rPr>
              <a:t>特別委員會，研究猶太會堂禮儀，以及歷代天主教彌撒所曾採用的讀經集。</a:t>
            </a:r>
            <a:endParaRPr lang="en-US" altLang="zh-TW" sz="2200">
              <a:latin typeface="華康中黑體" pitchFamily="49" charset="-120"/>
              <a:ea typeface="華康中黑體" pitchFamily="49" charset="-120"/>
            </a:endParaRPr>
          </a:p>
          <a:p>
            <a:endParaRPr lang="en-US" altLang="zh-TW" sz="2200">
              <a:latin typeface="華康中黑體" pitchFamily="49" charset="-120"/>
              <a:ea typeface="華康中黑體" pitchFamily="49" charset="-120"/>
            </a:endParaRPr>
          </a:p>
          <a:p>
            <a:r>
              <a:rPr lang="zh-TW" altLang="en-US" sz="2200">
                <a:latin typeface="華康中黑體" pitchFamily="49" charset="-120"/>
                <a:ea typeface="華康中黑體" pitchFamily="49" charset="-120"/>
              </a:rPr>
              <a:t>訂定設計新讀經集的重要原則</a:t>
            </a:r>
            <a:endParaRPr lang="en-US" altLang="zh-TW" sz="2200">
              <a:latin typeface="華康中黑體" pitchFamily="49" charset="-120"/>
              <a:ea typeface="華康中黑體" pitchFamily="49" charset="-120"/>
            </a:endParaRPr>
          </a:p>
          <a:p>
            <a:endParaRPr lang="en-US" altLang="zh-TW" sz="2200">
              <a:latin typeface="華康中黑體" pitchFamily="49" charset="-120"/>
              <a:ea typeface="華康中黑體" pitchFamily="49" charset="-120"/>
            </a:endParaRPr>
          </a:p>
          <a:p>
            <a:r>
              <a:rPr lang="en-US" altLang="zh-TW" sz="2200">
                <a:latin typeface="華康中黑體" pitchFamily="49" charset="-120"/>
                <a:ea typeface="華康中黑體" pitchFamily="49" charset="-120"/>
              </a:rPr>
              <a:t>1967</a:t>
            </a:r>
            <a:r>
              <a:rPr lang="zh-TW" altLang="en-US" sz="2200">
                <a:latin typeface="華康中黑體" pitchFamily="49" charset="-120"/>
                <a:ea typeface="華康中黑體" pitchFamily="49" charset="-120"/>
              </a:rPr>
              <a:t>年完成第一草擬，以供檢查和視察</a:t>
            </a:r>
            <a:endParaRPr lang="en-US" altLang="zh-TW" sz="2200">
              <a:latin typeface="華康中黑體" pitchFamily="49" charset="-120"/>
              <a:ea typeface="華康中黑體" pitchFamily="49" charset="-120"/>
            </a:endParaRPr>
          </a:p>
          <a:p>
            <a:endParaRPr lang="en-US" altLang="zh-TW" sz="2200">
              <a:latin typeface="華康中黑體" pitchFamily="49" charset="-120"/>
              <a:ea typeface="華康中黑體" pitchFamily="49" charset="-120"/>
            </a:endParaRPr>
          </a:p>
          <a:p>
            <a:r>
              <a:rPr lang="en-US" altLang="zh-TW" sz="2200">
                <a:latin typeface="Arial" pitchFamily="34" charset="0"/>
                <a:ea typeface="新細明體" pitchFamily="18" charset="-120"/>
              </a:rPr>
              <a:t>1969</a:t>
            </a:r>
            <a:r>
              <a:rPr lang="zh-TW" altLang="en-US" sz="2200">
                <a:latin typeface="Arial" pitchFamily="34" charset="0"/>
                <a:ea typeface="華康中黑體" pitchFamily="49" charset="-120"/>
              </a:rPr>
              <a:t>年</a:t>
            </a:r>
            <a:r>
              <a:rPr lang="en-US" altLang="zh-TW" sz="2200">
                <a:latin typeface="Arial" pitchFamily="34" charset="0"/>
                <a:ea typeface="華康中黑體" pitchFamily="49" charset="-120"/>
              </a:rPr>
              <a:t>12</a:t>
            </a:r>
            <a:r>
              <a:rPr lang="zh-TW" altLang="en-US" sz="2200">
                <a:latin typeface="Arial" pitchFamily="34" charset="0"/>
                <a:ea typeface="華康中黑體" pitchFamily="49" charset="-120"/>
              </a:rPr>
              <a:t>月，呈交最後草擬。</a:t>
            </a:r>
            <a:endParaRPr lang="zh-TW" altLang="en-US" sz="2200">
              <a:latin typeface="Arial"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55" presetClass="entr" presetSubtype="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 calcmode="lin" valueType="num">
                                      <p:cBhvr>
                                        <p:cTn id="12" dur="500" fill="hold"/>
                                        <p:tgtEl>
                                          <p:spTgt spid="11"/>
                                        </p:tgtEl>
                                        <p:attrNameLst>
                                          <p:attrName>ppt_w</p:attrName>
                                        </p:attrNameLst>
                                      </p:cBhvr>
                                      <p:tavLst>
                                        <p:tav tm="0">
                                          <p:val>
                                            <p:strVal val="#ppt_w*0.70"/>
                                          </p:val>
                                        </p:tav>
                                        <p:tav tm="100000">
                                          <p:val>
                                            <p:strVal val="#ppt_w"/>
                                          </p:val>
                                        </p:tav>
                                      </p:tavLst>
                                    </p:anim>
                                    <p:anim calcmode="lin" valueType="num">
                                      <p:cBhvr>
                                        <p:cTn id="13" dur="500" fill="hold"/>
                                        <p:tgtEl>
                                          <p:spTgt spid="11"/>
                                        </p:tgtEl>
                                        <p:attrNameLst>
                                          <p:attrName>ppt_h</p:attrName>
                                        </p:attrNameLst>
                                      </p:cBhvr>
                                      <p:tavLst>
                                        <p:tav tm="0">
                                          <p:val>
                                            <p:strVal val="#ppt_h"/>
                                          </p:val>
                                        </p:tav>
                                        <p:tav tm="100000">
                                          <p:val>
                                            <p:strVal val="#ppt_h"/>
                                          </p:val>
                                        </p:tav>
                                      </p:tavLst>
                                    </p:anim>
                                    <p:animEffect transition="in" filter="fade">
                                      <p:cBhvr>
                                        <p:cTn id="14" dur="500"/>
                                        <p:tgtEl>
                                          <p:spTgt spid="11"/>
                                        </p:tgtEl>
                                      </p:cBhvr>
                                    </p:animEffect>
                                  </p:childTnLst>
                                </p:cTn>
                              </p:par>
                            </p:childTnLst>
                          </p:cTn>
                        </p:par>
                        <p:par>
                          <p:cTn id="15" fill="hold" nodeType="afterGroup">
                            <p:stCondLst>
                              <p:cond delay="500"/>
                            </p:stCondLst>
                            <p:childTnLst>
                              <p:par>
                                <p:cTn id="16" presetID="22" presetClass="entr" presetSubtype="1" fill="hold" nodeType="afterEffect">
                                  <p:stCondLst>
                                    <p:cond delay="0"/>
                                  </p:stCondLst>
                                  <p:childTnLst>
                                    <p:set>
                                      <p:cBhvr>
                                        <p:cTn id="17" dur="1" fill="hold">
                                          <p:stCondLst>
                                            <p:cond delay="0"/>
                                          </p:stCondLst>
                                        </p:cTn>
                                        <p:tgtEl>
                                          <p:spTgt spid="10">
                                            <p:txEl>
                                              <p:pRg st="0" end="0"/>
                                            </p:txEl>
                                          </p:spTgt>
                                        </p:tgtEl>
                                        <p:attrNameLst>
                                          <p:attrName>style.visibility</p:attrName>
                                        </p:attrNameLst>
                                      </p:cBhvr>
                                      <p:to>
                                        <p:strVal val="visible"/>
                                      </p:to>
                                    </p:set>
                                    <p:animEffect transition="in" filter="wipe(up)">
                                      <p:cBhvr>
                                        <p:cTn id="18" dur="500"/>
                                        <p:tgtEl>
                                          <p:spTgt spid="10">
                                            <p:txEl>
                                              <p:pRg st="0" end="0"/>
                                            </p:txEl>
                                          </p:spTgt>
                                        </p:tgtEl>
                                      </p:cBhvr>
                                    </p:animEffect>
                                  </p:childTnLst>
                                </p:cTn>
                              </p:par>
                            </p:childTnLst>
                          </p:cTn>
                        </p:par>
                        <p:par>
                          <p:cTn id="19" fill="hold" nodeType="afterGroup">
                            <p:stCondLst>
                              <p:cond delay="1000"/>
                            </p:stCondLst>
                            <p:childTnLst>
                              <p:par>
                                <p:cTn id="20" presetID="22" presetClass="entr" presetSubtype="1" fill="hold" nodeType="afterEffect">
                                  <p:stCondLst>
                                    <p:cond delay="0"/>
                                  </p:stCondLst>
                                  <p:childTnLst>
                                    <p:set>
                                      <p:cBhvr>
                                        <p:cTn id="21" dur="1" fill="hold">
                                          <p:stCondLst>
                                            <p:cond delay="0"/>
                                          </p:stCondLst>
                                        </p:cTn>
                                        <p:tgtEl>
                                          <p:spTgt spid="10">
                                            <p:txEl>
                                              <p:pRg st="1" end="1"/>
                                            </p:txEl>
                                          </p:spTgt>
                                        </p:tgtEl>
                                        <p:attrNameLst>
                                          <p:attrName>style.visibility</p:attrName>
                                        </p:attrNameLst>
                                      </p:cBhvr>
                                      <p:to>
                                        <p:strVal val="visible"/>
                                      </p:to>
                                    </p:set>
                                    <p:animEffect transition="in" filter="wipe(up)">
                                      <p:cBhvr>
                                        <p:cTn id="22" dur="500"/>
                                        <p:tgtEl>
                                          <p:spTgt spid="10">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Title 1"/>
          <p:cNvSpPr>
            <a:spLocks noGrp="1"/>
          </p:cNvSpPr>
          <p:nvPr>
            <p:ph type="ctrTitle"/>
            <p:custDataLst>
              <p:tags r:id="rId2"/>
            </p:custDataLst>
          </p:nvPr>
        </p:nvSpPr>
        <p:spPr/>
        <p:txBody>
          <a:bodyPr/>
          <a:lstStyle/>
          <a:p>
            <a:endParaRPr lang="zh-TW" altLang="en-US" smtClean="0">
              <a:ea typeface="新細明體" pitchFamily="18" charset="-120"/>
            </a:endParaRPr>
          </a:p>
        </p:txBody>
      </p:sp>
      <p:sp>
        <p:nvSpPr>
          <p:cNvPr id="65539" name="Subtitle 2"/>
          <p:cNvSpPr>
            <a:spLocks noGrp="1"/>
          </p:cNvSpPr>
          <p:nvPr>
            <p:ph type="subTitle" idx="1"/>
            <p:custDataLst>
              <p:tags r:id="rId3"/>
            </p:custDataLst>
          </p:nvPr>
        </p:nvSpPr>
        <p:spPr/>
        <p:txBody>
          <a:bodyPr/>
          <a:lstStyle/>
          <a:p>
            <a:endParaRPr lang="zh-TW" altLang="en-US"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65541" name="TextBox 7"/>
          <p:cNvSpPr txBox="1">
            <a:spLocks noChangeArrowheads="1"/>
          </p:cNvSpPr>
          <p:nvPr>
            <p:custDataLst>
              <p:tags r:id="rId5"/>
            </p:custDataLst>
          </p:nvPr>
        </p:nvSpPr>
        <p:spPr bwMode="auto">
          <a:xfrm>
            <a:off x="304800" y="2514600"/>
            <a:ext cx="8458200" cy="2554288"/>
          </a:xfrm>
          <a:prstGeom prst="rect">
            <a:avLst/>
          </a:prstGeom>
          <a:noFill/>
          <a:ln w="9525">
            <a:noFill/>
            <a:miter lim="800000"/>
            <a:headEnd/>
            <a:tailEnd/>
          </a:ln>
        </p:spPr>
        <p:txBody>
          <a:bodyPr>
            <a:spAutoFit/>
          </a:bodyPr>
          <a:lstStyle/>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p:txBody>
      </p:sp>
      <p:sp>
        <p:nvSpPr>
          <p:cNvPr id="11" name="TextBox 10"/>
          <p:cNvSpPr txBox="1">
            <a:spLocks noChangeArrowheads="1"/>
          </p:cNvSpPr>
          <p:nvPr>
            <p:custDataLst>
              <p:tags r:id="rId6"/>
            </p:custDataLst>
          </p:nvPr>
        </p:nvSpPr>
        <p:spPr bwMode="auto">
          <a:xfrm>
            <a:off x="76200" y="846138"/>
            <a:ext cx="6400800" cy="4462462"/>
          </a:xfrm>
          <a:prstGeom prst="rect">
            <a:avLst/>
          </a:prstGeom>
          <a:noFill/>
          <a:ln w="9525">
            <a:noFill/>
            <a:miter lim="800000"/>
            <a:headEnd/>
            <a:tailEnd/>
          </a:ln>
        </p:spPr>
        <p:txBody>
          <a:bodyPr>
            <a:spAutoFit/>
          </a:bodyPr>
          <a:lstStyle/>
          <a:p>
            <a:r>
              <a:rPr lang="en-US" altLang="zh-TW" sz="2000" b="1">
                <a:latin typeface="Arial" pitchFamily="34" charset="0"/>
                <a:ea typeface="新細明體" pitchFamily="18" charset="-120"/>
                <a:cs typeface="Aharoni" pitchFamily="2" charset="-79"/>
              </a:rPr>
              <a:t>A few such principles are mentioned below:</a:t>
            </a:r>
          </a:p>
          <a:p>
            <a:pPr>
              <a:buFontTx/>
              <a:buAutoNum type="arabicPeriod"/>
            </a:pPr>
            <a:r>
              <a:rPr lang="en-US" altLang="zh-TW" sz="2200" b="1">
                <a:solidFill>
                  <a:srgbClr val="FF0000"/>
                </a:solidFill>
                <a:latin typeface="Arial" pitchFamily="34" charset="0"/>
                <a:ea typeface="新細明體" pitchFamily="18" charset="-120"/>
                <a:cs typeface="Aharoni" pitchFamily="2" charset="-79"/>
              </a:rPr>
              <a:t>A three-year cycle was designed, based on the Synoptic Gospels, for the Sundays of the Ordinary Time of the Liturgical Year.</a:t>
            </a:r>
          </a:p>
          <a:p>
            <a:pPr>
              <a:buFontTx/>
              <a:buAutoNum type="arabicPeriod"/>
            </a:pPr>
            <a:r>
              <a:rPr lang="en-US" altLang="zh-TW" sz="2200" b="1">
                <a:latin typeface="Arial" pitchFamily="34" charset="0"/>
                <a:ea typeface="新細明體" pitchFamily="18" charset="-120"/>
                <a:cs typeface="Aharoni" pitchFamily="2" charset="-79"/>
              </a:rPr>
              <a:t>The Paschal Mystery is the centre of the LY.</a:t>
            </a:r>
          </a:p>
          <a:p>
            <a:pPr>
              <a:buFontTx/>
              <a:buAutoNum type="arabicPeriod"/>
            </a:pPr>
            <a:r>
              <a:rPr lang="en-US" altLang="zh-TW" sz="2200" b="1">
                <a:solidFill>
                  <a:srgbClr val="FF0000"/>
                </a:solidFill>
                <a:latin typeface="Arial" pitchFamily="34" charset="0"/>
                <a:ea typeface="新細明體" pitchFamily="18" charset="-120"/>
                <a:cs typeface="Aharoni" pitchFamily="2" charset="-79"/>
              </a:rPr>
              <a:t>Sunday was considered the centre around which other days develop thematically.</a:t>
            </a:r>
          </a:p>
          <a:p>
            <a:pPr>
              <a:buFontTx/>
              <a:buAutoNum type="arabicPeriod"/>
            </a:pPr>
            <a:r>
              <a:rPr lang="en-US" altLang="zh-TW" sz="2200" b="1">
                <a:latin typeface="Arial" pitchFamily="34" charset="0"/>
                <a:ea typeface="新細明體" pitchFamily="18" charset="-120"/>
                <a:cs typeface="Aharoni" pitchFamily="2" charset="-79"/>
              </a:rPr>
              <a:t>On Sundays the first reading was thematically aligned with the Gospel text. The second reading follows an independent semi-continuous pattern.</a:t>
            </a:r>
          </a:p>
          <a:p>
            <a:pPr>
              <a:buFontTx/>
              <a:buAutoNum type="arabicPeriod"/>
            </a:pPr>
            <a:r>
              <a:rPr lang="en-US" altLang="zh-TW" sz="2200" b="1">
                <a:solidFill>
                  <a:srgbClr val="FF0000"/>
                </a:solidFill>
                <a:latin typeface="Arial" pitchFamily="34" charset="0"/>
                <a:ea typeface="新細明體" pitchFamily="18" charset="-120"/>
                <a:cs typeface="Aharoni" pitchFamily="2" charset="-79"/>
              </a:rPr>
              <a:t>A two-year cycle was designed for the first reading of the weekdays in the O. T.</a:t>
            </a:r>
            <a:endParaRPr lang="en-US" altLang="zh-TW" sz="2400" b="1">
              <a:latin typeface="Arial" pitchFamily="34" charset="0"/>
              <a:ea typeface="新細明體" pitchFamily="18" charset="-120"/>
              <a:cs typeface="Aharoni" pitchFamily="2" charset="-79"/>
            </a:endParaRPr>
          </a:p>
        </p:txBody>
      </p:sp>
      <p:sp>
        <p:nvSpPr>
          <p:cNvPr id="9" name="TextBox 4"/>
          <p:cNvSpPr txBox="1">
            <a:spLocks noChangeArrowheads="1"/>
          </p:cNvSpPr>
          <p:nvPr>
            <p:custDataLst>
              <p:tags r:id="rId7"/>
            </p:custDataLst>
          </p:nvPr>
        </p:nvSpPr>
        <p:spPr bwMode="auto">
          <a:xfrm>
            <a:off x="0" y="84138"/>
            <a:ext cx="5791200" cy="830262"/>
          </a:xfrm>
          <a:prstGeom prst="rect">
            <a:avLst/>
          </a:prstGeom>
          <a:noFill/>
          <a:ln w="9525">
            <a:noFill/>
            <a:miter lim="800000"/>
            <a:headEnd/>
            <a:tailEnd/>
          </a:ln>
        </p:spPr>
        <p:txBody>
          <a:bodyPr>
            <a:spAutoFit/>
          </a:bodyPr>
          <a:lstStyle/>
          <a:p>
            <a:pPr algn="ctr"/>
            <a:r>
              <a:rPr lang="en-US" altLang="zh-TW" sz="2400" b="1">
                <a:solidFill>
                  <a:srgbClr val="002060"/>
                </a:solidFill>
                <a:latin typeface="Baskerville Old Face" pitchFamily="18" charset="0"/>
                <a:ea typeface="新細明體" pitchFamily="18" charset="-120"/>
              </a:rPr>
              <a:t>STRUCTURE  OF  THE  </a:t>
            </a:r>
          </a:p>
          <a:p>
            <a:pPr algn="ctr"/>
            <a:r>
              <a:rPr lang="en-US" altLang="zh-TW" sz="2400" b="1">
                <a:solidFill>
                  <a:srgbClr val="002060"/>
                </a:solidFill>
                <a:latin typeface="Baskerville Old Face" pitchFamily="18" charset="0"/>
                <a:ea typeface="新細明體" pitchFamily="18" charset="-120"/>
              </a:rPr>
              <a:t>LITURGY  OF  THE  WORD</a:t>
            </a:r>
          </a:p>
        </p:txBody>
      </p:sp>
      <p:sp>
        <p:nvSpPr>
          <p:cNvPr id="65544" name="文字方塊 9"/>
          <p:cNvSpPr txBox="1">
            <a:spLocks noChangeArrowheads="1"/>
          </p:cNvSpPr>
          <p:nvPr/>
        </p:nvSpPr>
        <p:spPr bwMode="auto">
          <a:xfrm>
            <a:off x="6096000" y="152400"/>
            <a:ext cx="3048000" cy="554038"/>
          </a:xfrm>
          <a:prstGeom prst="rect">
            <a:avLst/>
          </a:prstGeom>
          <a:noFill/>
          <a:ln w="9525">
            <a:noFill/>
            <a:miter lim="800000"/>
            <a:headEnd/>
            <a:tailEnd/>
          </a:ln>
        </p:spPr>
        <p:txBody>
          <a:bodyPr>
            <a:spAutoFit/>
          </a:bodyPr>
          <a:lstStyle/>
          <a:p>
            <a:pPr algn="ctr"/>
            <a:r>
              <a:rPr lang="zh-TW" altLang="en-US" sz="3000">
                <a:solidFill>
                  <a:srgbClr val="000066"/>
                </a:solidFill>
                <a:latin typeface="Arial" pitchFamily="34" charset="0"/>
                <a:ea typeface="華康中黑體" pitchFamily="49" charset="-120"/>
              </a:rPr>
              <a:t>聖道禮儀的結構</a:t>
            </a:r>
          </a:p>
        </p:txBody>
      </p:sp>
      <p:sp>
        <p:nvSpPr>
          <p:cNvPr id="65545" name="文字方塊 11"/>
          <p:cNvSpPr txBox="1">
            <a:spLocks noChangeArrowheads="1"/>
          </p:cNvSpPr>
          <p:nvPr/>
        </p:nvSpPr>
        <p:spPr bwMode="auto">
          <a:xfrm>
            <a:off x="6400800" y="990600"/>
            <a:ext cx="2514600" cy="4760913"/>
          </a:xfrm>
          <a:prstGeom prst="rect">
            <a:avLst/>
          </a:prstGeom>
          <a:noFill/>
          <a:ln w="9525">
            <a:noFill/>
            <a:miter lim="800000"/>
            <a:headEnd/>
            <a:tailEnd/>
          </a:ln>
        </p:spPr>
        <p:txBody>
          <a:bodyPr>
            <a:spAutoFit/>
          </a:bodyPr>
          <a:lstStyle/>
          <a:p>
            <a:r>
              <a:rPr lang="zh-TW" altLang="en-US">
                <a:latin typeface="華康中黑體" pitchFamily="49" charset="-120"/>
                <a:ea typeface="華康中黑體" pitchFamily="49" charset="-120"/>
              </a:rPr>
              <a:t>其中一些原則：</a:t>
            </a:r>
            <a:endParaRPr lang="en-US" altLang="zh-TW">
              <a:latin typeface="華康中黑體" pitchFamily="49" charset="-120"/>
              <a:ea typeface="華康中黑體" pitchFamily="49" charset="-120"/>
            </a:endParaRPr>
          </a:p>
          <a:p>
            <a:pPr>
              <a:buFontTx/>
              <a:buAutoNum type="arabicPeriod"/>
            </a:pPr>
            <a:r>
              <a:rPr lang="zh-TW" altLang="en-US">
                <a:solidFill>
                  <a:srgbClr val="C00000"/>
                </a:solidFill>
                <a:latin typeface="華康中黑體" pitchFamily="49" charset="-120"/>
                <a:ea typeface="華康中黑體" pitchFamily="49" charset="-120"/>
              </a:rPr>
              <a:t>禮儀年中的常年期主日，按對觀福音，設計成三年循環。</a:t>
            </a:r>
            <a:endParaRPr lang="en-US" altLang="zh-TW">
              <a:solidFill>
                <a:srgbClr val="C00000"/>
              </a:solidFill>
              <a:latin typeface="華康中黑體" pitchFamily="49" charset="-120"/>
              <a:ea typeface="華康中黑體" pitchFamily="49" charset="-120"/>
            </a:endParaRPr>
          </a:p>
          <a:p>
            <a:pPr>
              <a:buFontTx/>
              <a:buAutoNum type="arabicPeriod"/>
            </a:pPr>
            <a:r>
              <a:rPr lang="zh-TW" altLang="en-US">
                <a:latin typeface="華康中黑體" pitchFamily="49" charset="-120"/>
                <a:ea typeface="華康中黑體" pitchFamily="49" charset="-120"/>
              </a:rPr>
              <a:t>逾越奧蹟是禮儀年的中心。</a:t>
            </a:r>
            <a:endParaRPr lang="en-US" altLang="zh-TW">
              <a:latin typeface="華康中黑體" pitchFamily="49" charset="-120"/>
              <a:ea typeface="華康中黑體" pitchFamily="49" charset="-120"/>
            </a:endParaRPr>
          </a:p>
          <a:p>
            <a:pPr>
              <a:buFontTx/>
              <a:buAutoNum type="arabicPeriod"/>
            </a:pPr>
            <a:r>
              <a:rPr lang="zh-TW" altLang="en-US">
                <a:solidFill>
                  <a:srgbClr val="C00000"/>
                </a:solidFill>
                <a:latin typeface="華康中黑體" pitchFamily="49" charset="-120"/>
                <a:ea typeface="華康中黑體" pitchFamily="49" charset="-120"/>
              </a:rPr>
              <a:t>以主日為中心，其他日子環繞它的主題發展。</a:t>
            </a:r>
            <a:endParaRPr lang="en-US" altLang="zh-TW">
              <a:solidFill>
                <a:srgbClr val="C00000"/>
              </a:solidFill>
              <a:latin typeface="華康中黑體" pitchFamily="49" charset="-120"/>
              <a:ea typeface="華康中黑體" pitchFamily="49" charset="-120"/>
            </a:endParaRPr>
          </a:p>
          <a:p>
            <a:pPr>
              <a:buFontTx/>
              <a:buAutoNum type="arabicPeriod"/>
            </a:pPr>
            <a:r>
              <a:rPr lang="zh-TW" altLang="en-US">
                <a:latin typeface="華康中黑體" pitchFamily="49" charset="-120"/>
                <a:ea typeface="華康中黑體" pitchFamily="49" charset="-120"/>
              </a:rPr>
              <a:t>主日的讀經一要配合福音的主題。讀經二則採用獨立若連續的編排。</a:t>
            </a:r>
            <a:endParaRPr lang="en-US" altLang="zh-TW">
              <a:latin typeface="華康中黑體" pitchFamily="49" charset="-120"/>
              <a:ea typeface="華康中黑體" pitchFamily="49" charset="-120"/>
            </a:endParaRPr>
          </a:p>
          <a:p>
            <a:pPr>
              <a:buFontTx/>
              <a:buAutoNum type="arabicPeriod"/>
            </a:pPr>
            <a:r>
              <a:rPr lang="zh-TW" altLang="en-US">
                <a:solidFill>
                  <a:srgbClr val="C00000"/>
                </a:solidFill>
                <a:latin typeface="華康中黑體" pitchFamily="49" charset="-120"/>
                <a:ea typeface="華康中黑體" pitchFamily="49" charset="-120"/>
              </a:rPr>
              <a:t>平日讀經採用兩年為一循環。</a:t>
            </a:r>
            <a:endParaRPr lang="en-US" altLang="zh-TW">
              <a:solidFill>
                <a:srgbClr val="C00000"/>
              </a:solidFill>
              <a:latin typeface="華康中黑體" pitchFamily="49" charset="-120"/>
              <a:ea typeface="華康中黑體" pitchFamily="49" charset="-120"/>
            </a:endParaRPr>
          </a:p>
          <a:p>
            <a:pPr>
              <a:buFontTx/>
              <a:buAutoNum type="arabicPeriod"/>
            </a:pPr>
            <a:endParaRPr lang="en-US" altLang="zh-TW">
              <a:solidFill>
                <a:srgbClr val="C00000"/>
              </a:solidFill>
              <a:latin typeface="華康中黑體" pitchFamily="49" charset="-120"/>
              <a:ea typeface="華康中黑體" pitchFamily="49" charset="-120"/>
            </a:endParaRPr>
          </a:p>
          <a:p>
            <a:pPr>
              <a:buFontTx/>
              <a:buAutoNum type="arabicPeriod"/>
            </a:pPr>
            <a:endParaRPr lang="en-US" altLang="zh-TW">
              <a:solidFill>
                <a:srgbClr val="C00000"/>
              </a:solidFill>
              <a:latin typeface="華康中黑體" pitchFamily="49" charset="-12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checkerboard(across)">
                                      <p:cBhvr>
                                        <p:cTn id="12" dur="500"/>
                                        <p:tgtEl>
                                          <p:spTgt spid="11"/>
                                        </p:tgtEl>
                                      </p:cBhvr>
                                    </p:animEffect>
                                  </p:childTnLst>
                                </p:cTn>
                              </p:par>
                            </p:childTnLst>
                          </p:cTn>
                        </p:par>
                        <p:par>
                          <p:cTn id="13" fill="hold" nodeType="afterGroup">
                            <p:stCondLst>
                              <p:cond delay="500"/>
                            </p:stCondLst>
                            <p:childTnLst>
                              <p:par>
                                <p:cTn id="14" presetID="22" presetClass="entr" presetSubtype="1" fill="hold" nodeType="afterEffect">
                                  <p:stCondLst>
                                    <p:cond delay="0"/>
                                  </p:stCondLst>
                                  <p:childTnLst>
                                    <p:set>
                                      <p:cBhvr>
                                        <p:cTn id="15" dur="1" fill="hold">
                                          <p:stCondLst>
                                            <p:cond delay="0"/>
                                          </p:stCondLst>
                                        </p:cTn>
                                        <p:tgtEl>
                                          <p:spTgt spid="9">
                                            <p:txEl>
                                              <p:pRg st="0" end="0"/>
                                            </p:txEl>
                                          </p:spTgt>
                                        </p:tgtEl>
                                        <p:attrNameLst>
                                          <p:attrName>style.visibility</p:attrName>
                                        </p:attrNameLst>
                                      </p:cBhvr>
                                      <p:to>
                                        <p:strVal val="visible"/>
                                      </p:to>
                                    </p:set>
                                    <p:animEffect transition="in" filter="wipe(up)">
                                      <p:cBhvr>
                                        <p:cTn id="16" dur="500"/>
                                        <p:tgtEl>
                                          <p:spTgt spid="9">
                                            <p:txEl>
                                              <p:pRg st="0" end="0"/>
                                            </p:txEl>
                                          </p:spTgt>
                                        </p:tgtEl>
                                      </p:cBhvr>
                                    </p:animEffect>
                                  </p:childTnLst>
                                </p:cTn>
                              </p:par>
                            </p:childTnLst>
                          </p:cTn>
                        </p:par>
                        <p:par>
                          <p:cTn id="17" fill="hold" nodeType="afterGroup">
                            <p:stCondLst>
                              <p:cond delay="1000"/>
                            </p:stCondLst>
                            <p:childTnLst>
                              <p:par>
                                <p:cTn id="18" presetID="22" presetClass="entr" presetSubtype="1" fill="hold" nodeType="afterEffect">
                                  <p:stCondLst>
                                    <p:cond delay="0"/>
                                  </p:stCondLst>
                                  <p:childTnLst>
                                    <p:set>
                                      <p:cBhvr>
                                        <p:cTn id="19" dur="1" fill="hold">
                                          <p:stCondLst>
                                            <p:cond delay="0"/>
                                          </p:stCondLst>
                                        </p:cTn>
                                        <p:tgtEl>
                                          <p:spTgt spid="9">
                                            <p:txEl>
                                              <p:pRg st="1" end="1"/>
                                            </p:txEl>
                                          </p:spTgt>
                                        </p:tgtEl>
                                        <p:attrNameLst>
                                          <p:attrName>style.visibility</p:attrName>
                                        </p:attrNameLst>
                                      </p:cBhvr>
                                      <p:to>
                                        <p:strVal val="visible"/>
                                      </p:to>
                                    </p:set>
                                    <p:animEffect transition="in" filter="wipe(up)">
                                      <p:cBhvr>
                                        <p:cTn id="20" dur="500"/>
                                        <p:tgtEl>
                                          <p:spTgt spid="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Title 1"/>
          <p:cNvSpPr>
            <a:spLocks noGrp="1"/>
          </p:cNvSpPr>
          <p:nvPr>
            <p:ph type="ctrTitle"/>
            <p:custDataLst>
              <p:tags r:id="rId2"/>
            </p:custDataLst>
          </p:nvPr>
        </p:nvSpPr>
        <p:spPr/>
        <p:txBody>
          <a:bodyPr/>
          <a:lstStyle/>
          <a:p>
            <a:endParaRPr lang="zh-TW" altLang="en-US" smtClean="0">
              <a:ea typeface="新細明體" pitchFamily="18" charset="-120"/>
            </a:endParaRPr>
          </a:p>
        </p:txBody>
      </p:sp>
      <p:sp>
        <p:nvSpPr>
          <p:cNvPr id="66563" name="Subtitle 2"/>
          <p:cNvSpPr>
            <a:spLocks noGrp="1"/>
          </p:cNvSpPr>
          <p:nvPr>
            <p:ph type="subTitle" idx="1"/>
            <p:custDataLst>
              <p:tags r:id="rId3"/>
            </p:custDataLst>
          </p:nvPr>
        </p:nvSpPr>
        <p:spPr/>
        <p:txBody>
          <a:bodyPr/>
          <a:lstStyle/>
          <a:p>
            <a:endParaRPr lang="zh-TW" altLang="en-US"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5181600" cy="830263"/>
          </a:xfrm>
          <a:prstGeom prst="rect">
            <a:avLst/>
          </a:prstGeom>
          <a:noFill/>
          <a:ln w="9525">
            <a:noFill/>
            <a:miter lim="800000"/>
            <a:headEnd/>
            <a:tailEnd/>
          </a:ln>
        </p:spPr>
        <p:txBody>
          <a:bodyPr>
            <a:spAutoFit/>
          </a:bodyPr>
          <a:lstStyle/>
          <a:p>
            <a:pPr algn="ctr"/>
            <a:r>
              <a:rPr lang="en-US" altLang="zh-TW" sz="2400" b="1">
                <a:solidFill>
                  <a:srgbClr val="002060"/>
                </a:solidFill>
                <a:latin typeface="Baskerville Old Face" pitchFamily="18" charset="0"/>
                <a:ea typeface="新細明體" pitchFamily="18" charset="-120"/>
              </a:rPr>
              <a:t>JEWISH  CONNECTION  OF  THE  LITURGY  OF  THE  WORD</a:t>
            </a:r>
          </a:p>
        </p:txBody>
      </p:sp>
      <p:sp>
        <p:nvSpPr>
          <p:cNvPr id="66566" name="TextBox 7"/>
          <p:cNvSpPr txBox="1">
            <a:spLocks noChangeArrowheads="1"/>
          </p:cNvSpPr>
          <p:nvPr>
            <p:custDataLst>
              <p:tags r:id="rId6"/>
            </p:custDataLst>
          </p:nvPr>
        </p:nvSpPr>
        <p:spPr bwMode="auto">
          <a:xfrm>
            <a:off x="304800" y="2514600"/>
            <a:ext cx="8458200" cy="2554288"/>
          </a:xfrm>
          <a:prstGeom prst="rect">
            <a:avLst/>
          </a:prstGeom>
          <a:noFill/>
          <a:ln w="9525">
            <a:noFill/>
            <a:miter lim="800000"/>
            <a:headEnd/>
            <a:tailEnd/>
          </a:ln>
        </p:spPr>
        <p:txBody>
          <a:bodyPr>
            <a:spAutoFit/>
          </a:bodyPr>
          <a:lstStyle/>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p:txBody>
      </p:sp>
      <p:sp>
        <p:nvSpPr>
          <p:cNvPr id="11" name="TextBox 10"/>
          <p:cNvSpPr txBox="1">
            <a:spLocks noChangeArrowheads="1"/>
          </p:cNvSpPr>
          <p:nvPr>
            <p:custDataLst>
              <p:tags r:id="rId7"/>
            </p:custDataLst>
          </p:nvPr>
        </p:nvSpPr>
        <p:spPr bwMode="auto">
          <a:xfrm>
            <a:off x="304800" y="1371600"/>
            <a:ext cx="5105400" cy="5324475"/>
          </a:xfrm>
          <a:prstGeom prst="rect">
            <a:avLst/>
          </a:prstGeom>
          <a:noFill/>
          <a:ln w="9525">
            <a:noFill/>
            <a:miter lim="800000"/>
            <a:headEnd/>
            <a:tailEnd/>
          </a:ln>
        </p:spPr>
        <p:txBody>
          <a:bodyPr>
            <a:spAutoFit/>
          </a:bodyPr>
          <a:lstStyle/>
          <a:p>
            <a:r>
              <a:rPr lang="en-US" altLang="zh-TW" sz="2800" b="1">
                <a:latin typeface="Arial" pitchFamily="34" charset="0"/>
                <a:ea typeface="新細明體" pitchFamily="18" charset="-120"/>
                <a:cs typeface="Aharoni" pitchFamily="2" charset="-79"/>
              </a:rPr>
              <a:t>Our Liturgy of the Word is closely connected to the </a:t>
            </a:r>
            <a:r>
              <a:rPr lang="en-US" altLang="zh-TW" sz="2800" b="1">
                <a:solidFill>
                  <a:srgbClr val="FF0000"/>
                </a:solidFill>
                <a:latin typeface="Arial" pitchFamily="34" charset="0"/>
                <a:ea typeface="新細明體" pitchFamily="18" charset="-120"/>
                <a:cs typeface="Aharoni" pitchFamily="2" charset="-79"/>
              </a:rPr>
              <a:t>Passover Haggadah</a:t>
            </a:r>
            <a:r>
              <a:rPr lang="en-US" altLang="zh-TW" sz="2800" b="1">
                <a:latin typeface="Arial" pitchFamily="34" charset="0"/>
                <a:ea typeface="新細明體" pitchFamily="18" charset="-120"/>
                <a:cs typeface="Aharoni" pitchFamily="2" charset="-79"/>
              </a:rPr>
              <a:t> of the Jewish Passover.</a:t>
            </a:r>
          </a:p>
          <a:p>
            <a:endParaRPr lang="en-US" altLang="zh-TW" sz="1200" b="1">
              <a:latin typeface="Arial" pitchFamily="34" charset="0"/>
              <a:ea typeface="新細明體" pitchFamily="18" charset="-120"/>
              <a:cs typeface="Aharoni" pitchFamily="2" charset="-79"/>
            </a:endParaRPr>
          </a:p>
          <a:p>
            <a:r>
              <a:rPr lang="en-US" altLang="zh-TW" sz="2800" b="1">
                <a:solidFill>
                  <a:srgbClr val="006600"/>
                </a:solidFill>
                <a:latin typeface="Arial" pitchFamily="34" charset="0"/>
                <a:ea typeface="新細明體" pitchFamily="18" charset="-120"/>
                <a:cs typeface="Aharoni" pitchFamily="2" charset="-79"/>
              </a:rPr>
              <a:t>They have two  modes of narrating the Haggadah.</a:t>
            </a:r>
          </a:p>
          <a:p>
            <a:r>
              <a:rPr lang="en-US" altLang="zh-TW" sz="2800" b="1">
                <a:latin typeface="Arial" pitchFamily="34" charset="0"/>
                <a:ea typeface="新細明體" pitchFamily="18" charset="-120"/>
                <a:cs typeface="Aharoni" pitchFamily="2" charset="-79"/>
              </a:rPr>
              <a:t>	</a:t>
            </a:r>
            <a:r>
              <a:rPr lang="en-US" altLang="zh-TW" sz="2800" b="1">
                <a:solidFill>
                  <a:srgbClr val="7030A0"/>
                </a:solidFill>
                <a:latin typeface="Arial" pitchFamily="34" charset="0"/>
                <a:ea typeface="新細明體" pitchFamily="18" charset="-120"/>
                <a:cs typeface="Aharoni" pitchFamily="2" charset="-79"/>
              </a:rPr>
              <a:t>1. Annual</a:t>
            </a:r>
          </a:p>
          <a:p>
            <a:r>
              <a:rPr lang="en-US" altLang="zh-TW" sz="2800" b="1">
                <a:solidFill>
                  <a:srgbClr val="7030A0"/>
                </a:solidFill>
                <a:latin typeface="Arial" pitchFamily="34" charset="0"/>
                <a:ea typeface="新細明體" pitchFamily="18" charset="-120"/>
                <a:cs typeface="Aharoni" pitchFamily="2" charset="-79"/>
              </a:rPr>
              <a:t>	2. Weekly</a:t>
            </a:r>
          </a:p>
          <a:p>
            <a:endParaRPr lang="en-US" altLang="zh-TW" sz="1200" b="1">
              <a:latin typeface="Arial" pitchFamily="34" charset="0"/>
              <a:ea typeface="新細明體" pitchFamily="18" charset="-120"/>
              <a:cs typeface="Aharoni" pitchFamily="2" charset="-79"/>
            </a:endParaRPr>
          </a:p>
          <a:p>
            <a:pPr algn="ctr"/>
            <a:r>
              <a:rPr lang="en-US" altLang="zh-TW" sz="2800" b="1">
                <a:solidFill>
                  <a:srgbClr val="C00000"/>
                </a:solidFill>
                <a:latin typeface="Arial" pitchFamily="34" charset="0"/>
                <a:ea typeface="新細明體" pitchFamily="18" charset="-120"/>
                <a:cs typeface="Aharoni" pitchFamily="2" charset="-79"/>
              </a:rPr>
              <a:t>We have the same pattern.</a:t>
            </a:r>
          </a:p>
          <a:p>
            <a:pPr>
              <a:buFontTx/>
              <a:buAutoNum type="arabicPeriod"/>
            </a:pPr>
            <a:endParaRPr lang="en-US" altLang="zh-TW" sz="3200" b="1">
              <a:latin typeface="Arial" pitchFamily="34" charset="0"/>
              <a:ea typeface="新細明體" pitchFamily="18" charset="-120"/>
              <a:cs typeface="Aharoni" pitchFamily="2" charset="-79"/>
            </a:endParaRPr>
          </a:p>
          <a:p>
            <a:pPr>
              <a:buFontTx/>
              <a:buAutoNum type="arabicPeriod"/>
            </a:pPr>
            <a:endParaRPr lang="zh-TW" altLang="en-US" sz="3200" b="1">
              <a:latin typeface="Arial" pitchFamily="34" charset="0"/>
              <a:ea typeface="新細明體" pitchFamily="18" charset="-120"/>
              <a:cs typeface="Aharoni" pitchFamily="2" charset="-79"/>
            </a:endParaRPr>
          </a:p>
        </p:txBody>
      </p:sp>
      <p:sp>
        <p:nvSpPr>
          <p:cNvPr id="66568" name="文字方塊 8"/>
          <p:cNvSpPr txBox="1">
            <a:spLocks noChangeArrowheads="1"/>
          </p:cNvSpPr>
          <p:nvPr/>
        </p:nvSpPr>
        <p:spPr bwMode="auto">
          <a:xfrm>
            <a:off x="5562600" y="457200"/>
            <a:ext cx="3352800" cy="5045075"/>
          </a:xfrm>
          <a:prstGeom prst="rect">
            <a:avLst/>
          </a:prstGeom>
          <a:noFill/>
          <a:ln w="9525">
            <a:noFill/>
            <a:miter lim="800000"/>
            <a:headEnd/>
            <a:tailEnd/>
          </a:ln>
        </p:spPr>
        <p:txBody>
          <a:bodyPr>
            <a:spAutoFit/>
          </a:bodyPr>
          <a:lstStyle/>
          <a:p>
            <a:pPr algn="ctr"/>
            <a:r>
              <a:rPr lang="zh-TW" altLang="en-US" sz="2500">
                <a:latin typeface="華康中黑體" pitchFamily="49" charset="-120"/>
                <a:ea typeface="華康中黑體" pitchFamily="49" charset="-120"/>
              </a:rPr>
              <a:t>聖道禮儀與猶太禮儀的關係</a:t>
            </a:r>
            <a:endParaRPr lang="en-US" altLang="zh-TW" sz="2500">
              <a:latin typeface="華康中黑體" pitchFamily="49" charset="-120"/>
              <a:ea typeface="華康中黑體" pitchFamily="49" charset="-120"/>
            </a:endParaRPr>
          </a:p>
          <a:p>
            <a:pPr algn="ctr"/>
            <a:endParaRPr lang="en-US" altLang="zh-TW" sz="2500">
              <a:latin typeface="華康中黑體" pitchFamily="49" charset="-120"/>
              <a:ea typeface="華康中黑體" pitchFamily="49" charset="-120"/>
            </a:endParaRPr>
          </a:p>
          <a:p>
            <a:r>
              <a:rPr lang="zh-TW" altLang="en-US" sz="2500">
                <a:latin typeface="華康中黑體" pitchFamily="49" charset="-120"/>
                <a:ea typeface="華康中黑體" pitchFamily="49" charset="-120"/>
              </a:rPr>
              <a:t>我們的聖道禮儀與猶太人</a:t>
            </a:r>
            <a:r>
              <a:rPr lang="zh-TW" altLang="en-US" sz="2500">
                <a:solidFill>
                  <a:srgbClr val="FF0000"/>
                </a:solidFill>
                <a:latin typeface="華康中黑體" pitchFamily="49" charset="-120"/>
                <a:ea typeface="華康中黑體" pitchFamily="49" charset="-120"/>
              </a:rPr>
              <a:t>逾越節晚餐</a:t>
            </a:r>
            <a:r>
              <a:rPr lang="zh-TW" altLang="en-US" sz="2500">
                <a:latin typeface="華康中黑體" pitchFamily="49" charset="-120"/>
                <a:ea typeface="華康中黑體" pitchFamily="49" charset="-120"/>
              </a:rPr>
              <a:t>禮儀關係密切。</a:t>
            </a:r>
            <a:endParaRPr lang="en-US" altLang="zh-TW" sz="2500">
              <a:latin typeface="華康中黑體" pitchFamily="49" charset="-120"/>
              <a:ea typeface="華康中黑體" pitchFamily="49" charset="-120"/>
            </a:endParaRPr>
          </a:p>
          <a:p>
            <a:endParaRPr lang="en-US" altLang="zh-TW" sz="2500">
              <a:latin typeface="華康中黑體" pitchFamily="49" charset="-120"/>
              <a:ea typeface="華康中黑體" pitchFamily="49" charset="-120"/>
            </a:endParaRPr>
          </a:p>
          <a:p>
            <a:r>
              <a:rPr lang="zh-TW" altLang="en-US" sz="2500">
                <a:solidFill>
                  <a:srgbClr val="006600"/>
                </a:solidFill>
                <a:latin typeface="華康中黑體" pitchFamily="49" charset="-120"/>
                <a:ea typeface="華康中黑體" pitchFamily="49" charset="-120"/>
              </a:rPr>
              <a:t>猶太人逾越節晚餐有兩個敍述模式：</a:t>
            </a:r>
            <a:endParaRPr lang="en-US" altLang="zh-TW" sz="2500">
              <a:solidFill>
                <a:srgbClr val="006600"/>
              </a:solidFill>
              <a:latin typeface="華康中黑體" pitchFamily="49" charset="-120"/>
              <a:ea typeface="華康中黑體" pitchFamily="49" charset="-120"/>
            </a:endParaRPr>
          </a:p>
          <a:p>
            <a:pPr>
              <a:buFontTx/>
              <a:buAutoNum type="arabicPeriod"/>
            </a:pPr>
            <a:r>
              <a:rPr lang="zh-TW" altLang="en-US" sz="2500">
                <a:solidFill>
                  <a:srgbClr val="222268"/>
                </a:solidFill>
                <a:latin typeface="華康中黑體" pitchFamily="49" charset="-120"/>
                <a:ea typeface="華康中黑體" pitchFamily="49" charset="-120"/>
              </a:rPr>
              <a:t>年次</a:t>
            </a:r>
            <a:endParaRPr lang="en-US" altLang="zh-TW" sz="2500">
              <a:solidFill>
                <a:srgbClr val="222268"/>
              </a:solidFill>
              <a:latin typeface="華康中黑體" pitchFamily="49" charset="-120"/>
              <a:ea typeface="華康中黑體" pitchFamily="49" charset="-120"/>
            </a:endParaRPr>
          </a:p>
          <a:p>
            <a:pPr>
              <a:buFontTx/>
              <a:buAutoNum type="arabicPeriod"/>
            </a:pPr>
            <a:r>
              <a:rPr lang="zh-TW" altLang="en-US" sz="2500">
                <a:solidFill>
                  <a:srgbClr val="222268"/>
                </a:solidFill>
                <a:latin typeface="華康中黑體" pitchFamily="49" charset="-120"/>
                <a:ea typeface="華康中黑體" pitchFamily="49" charset="-120"/>
              </a:rPr>
              <a:t>周次</a:t>
            </a:r>
            <a:endParaRPr lang="en-US" altLang="zh-TW" sz="2500">
              <a:solidFill>
                <a:srgbClr val="222268"/>
              </a:solidFill>
              <a:latin typeface="華康中黑體" pitchFamily="49" charset="-120"/>
              <a:ea typeface="華康中黑體" pitchFamily="49" charset="-120"/>
            </a:endParaRPr>
          </a:p>
          <a:p>
            <a:endParaRPr lang="en-US" altLang="zh-TW" sz="2500">
              <a:solidFill>
                <a:srgbClr val="222268"/>
              </a:solidFill>
              <a:latin typeface="華康中黑體" pitchFamily="49" charset="-120"/>
              <a:ea typeface="華康中黑體" pitchFamily="49" charset="-120"/>
            </a:endParaRPr>
          </a:p>
          <a:p>
            <a:r>
              <a:rPr lang="zh-TW" altLang="en-US" sz="2500">
                <a:solidFill>
                  <a:srgbClr val="C00000"/>
                </a:solidFill>
                <a:latin typeface="華康中黑體" pitchFamily="49" charset="-120"/>
                <a:ea typeface="華康中黑體" pitchFamily="49" charset="-120"/>
              </a:rPr>
              <a:t>我們也一樣。</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500"/>
                                        <p:tgtEl>
                                          <p:spTgt spid="5">
                                            <p:txEl>
                                              <p:pRg st="0" end="0"/>
                                            </p:txEl>
                                          </p:spTgt>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1" presetClass="entr" presetSubtype="4" fill="hold" grpId="0" nodeType="clickEffect">
                                  <p:stCondLst>
                                    <p:cond delay="0"/>
                                  </p:stCondLst>
                                  <p:childTnLst>
                                    <p:set>
                                      <p:cBhvr>
                                        <p:cTn id="17" dur="1" fill="hold">
                                          <p:stCondLst>
                                            <p:cond delay="0"/>
                                          </p:stCondLst>
                                        </p:cTn>
                                        <p:tgtEl>
                                          <p:spTgt spid="11"/>
                                        </p:tgtEl>
                                        <p:attrNameLst>
                                          <p:attrName>style.visibility</p:attrName>
                                        </p:attrNameLst>
                                      </p:cBhvr>
                                      <p:to>
                                        <p:strVal val="visible"/>
                                      </p:to>
                                    </p:set>
                                    <p:animEffect transition="in" filter="wheel(4)">
                                      <p:cBhvr>
                                        <p:cTn id="18"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Title 1"/>
          <p:cNvSpPr>
            <a:spLocks noGrp="1"/>
          </p:cNvSpPr>
          <p:nvPr>
            <p:ph type="ctrTitle"/>
            <p:custDataLst>
              <p:tags r:id="rId2"/>
            </p:custDataLst>
          </p:nvPr>
        </p:nvSpPr>
        <p:spPr/>
        <p:txBody>
          <a:bodyPr/>
          <a:lstStyle/>
          <a:p>
            <a:endParaRPr lang="zh-TW" altLang="en-US" smtClean="0">
              <a:ea typeface="新細明體" pitchFamily="18" charset="-120"/>
            </a:endParaRPr>
          </a:p>
        </p:txBody>
      </p:sp>
      <p:sp>
        <p:nvSpPr>
          <p:cNvPr id="67587" name="Subtitle 2"/>
          <p:cNvSpPr>
            <a:spLocks noGrp="1"/>
          </p:cNvSpPr>
          <p:nvPr>
            <p:ph type="subTitle" idx="1"/>
            <p:custDataLst>
              <p:tags r:id="rId3"/>
            </p:custDataLst>
          </p:nvPr>
        </p:nvSpPr>
        <p:spPr/>
        <p:txBody>
          <a:bodyPr/>
          <a:lstStyle/>
          <a:p>
            <a:endParaRPr lang="zh-TW" altLang="en-US"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5943600" cy="461963"/>
          </a:xfrm>
          <a:prstGeom prst="rect">
            <a:avLst/>
          </a:prstGeom>
          <a:noFill/>
          <a:ln w="9525">
            <a:noFill/>
            <a:miter lim="800000"/>
            <a:headEnd/>
            <a:tailEnd/>
          </a:ln>
        </p:spPr>
        <p:txBody>
          <a:bodyPr>
            <a:spAutoFit/>
          </a:bodyPr>
          <a:lstStyle/>
          <a:p>
            <a:pPr algn="ctr"/>
            <a:r>
              <a:rPr lang="en-US" altLang="zh-TW" sz="2400" b="1">
                <a:solidFill>
                  <a:srgbClr val="002060"/>
                </a:solidFill>
                <a:latin typeface="Baskerville Old Face" pitchFamily="18" charset="0"/>
                <a:ea typeface="新細明體" pitchFamily="18" charset="-120"/>
              </a:rPr>
              <a:t>GOSPEL  PROCLAMATION</a:t>
            </a:r>
          </a:p>
        </p:txBody>
      </p:sp>
      <p:sp>
        <p:nvSpPr>
          <p:cNvPr id="67590" name="TextBox 7"/>
          <p:cNvSpPr txBox="1">
            <a:spLocks noChangeArrowheads="1"/>
          </p:cNvSpPr>
          <p:nvPr>
            <p:custDataLst>
              <p:tags r:id="rId6"/>
            </p:custDataLst>
          </p:nvPr>
        </p:nvSpPr>
        <p:spPr bwMode="auto">
          <a:xfrm>
            <a:off x="304800" y="2514600"/>
            <a:ext cx="8458200" cy="2554288"/>
          </a:xfrm>
          <a:prstGeom prst="rect">
            <a:avLst/>
          </a:prstGeom>
          <a:noFill/>
          <a:ln w="9525">
            <a:noFill/>
            <a:miter lim="800000"/>
            <a:headEnd/>
            <a:tailEnd/>
          </a:ln>
        </p:spPr>
        <p:txBody>
          <a:bodyPr>
            <a:spAutoFit/>
          </a:bodyPr>
          <a:lstStyle/>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a:p>
            <a:pPr marL="514350" indent="-514350"/>
            <a:endParaRPr lang="zh-TW" altLang="en-US" sz="3200">
              <a:solidFill>
                <a:srgbClr val="C00000"/>
              </a:solidFill>
              <a:latin typeface="Britannic Bold" pitchFamily="34" charset="0"/>
              <a:ea typeface="新細明體" pitchFamily="18" charset="-120"/>
            </a:endParaRPr>
          </a:p>
        </p:txBody>
      </p:sp>
      <p:sp>
        <p:nvSpPr>
          <p:cNvPr id="11" name="TextBox 10"/>
          <p:cNvSpPr txBox="1">
            <a:spLocks noChangeArrowheads="1"/>
          </p:cNvSpPr>
          <p:nvPr>
            <p:custDataLst>
              <p:tags r:id="rId7"/>
            </p:custDataLst>
          </p:nvPr>
        </p:nvSpPr>
        <p:spPr bwMode="auto">
          <a:xfrm>
            <a:off x="304800" y="1066800"/>
            <a:ext cx="5562600" cy="3478213"/>
          </a:xfrm>
          <a:prstGeom prst="rect">
            <a:avLst/>
          </a:prstGeom>
          <a:noFill/>
          <a:ln w="9525">
            <a:noFill/>
            <a:miter lim="800000"/>
            <a:headEnd/>
            <a:tailEnd/>
          </a:ln>
        </p:spPr>
        <p:txBody>
          <a:bodyPr>
            <a:spAutoFit/>
          </a:bodyPr>
          <a:lstStyle/>
          <a:p>
            <a:endParaRPr lang="zh-TW" altLang="en-US" sz="2800" b="1">
              <a:latin typeface="Arial" pitchFamily="34" charset="0"/>
              <a:ea typeface="新細明體" pitchFamily="18" charset="-120"/>
              <a:cs typeface="Aharoni" pitchFamily="2" charset="-79"/>
            </a:endParaRPr>
          </a:p>
          <a:p>
            <a:r>
              <a:rPr lang="en-US" altLang="zh-TW" sz="3200" b="1">
                <a:latin typeface="Arial" pitchFamily="34" charset="0"/>
                <a:ea typeface="新細明體" pitchFamily="18" charset="-120"/>
                <a:cs typeface="Aharoni" pitchFamily="2" charset="-79"/>
              </a:rPr>
              <a:t>The Gospel proclamation is the highest point in the first part of the Mass.</a:t>
            </a:r>
          </a:p>
          <a:p>
            <a:endParaRPr lang="en-US" altLang="zh-TW" sz="3200" b="1">
              <a:latin typeface="Arial" pitchFamily="34" charset="0"/>
              <a:ea typeface="新細明體" pitchFamily="18" charset="-120"/>
              <a:cs typeface="Aharoni" pitchFamily="2" charset="-79"/>
            </a:endParaRPr>
          </a:p>
          <a:p>
            <a:r>
              <a:rPr lang="en-US" altLang="zh-TW" sz="3200" b="1">
                <a:latin typeface="Arial" pitchFamily="34" charset="0"/>
                <a:ea typeface="新細明體" pitchFamily="18" charset="-120"/>
                <a:cs typeface="Aharoni" pitchFamily="2" charset="-79"/>
              </a:rPr>
              <a:t>How do we ritually realise this?</a:t>
            </a:r>
          </a:p>
        </p:txBody>
      </p:sp>
      <p:sp>
        <p:nvSpPr>
          <p:cNvPr id="67592" name="文字方塊 8"/>
          <p:cNvSpPr txBox="1">
            <a:spLocks noChangeArrowheads="1"/>
          </p:cNvSpPr>
          <p:nvPr/>
        </p:nvSpPr>
        <p:spPr bwMode="auto">
          <a:xfrm>
            <a:off x="5867400" y="381000"/>
            <a:ext cx="3124200" cy="5078413"/>
          </a:xfrm>
          <a:prstGeom prst="rect">
            <a:avLst/>
          </a:prstGeom>
          <a:noFill/>
          <a:ln w="9525">
            <a:noFill/>
            <a:miter lim="800000"/>
            <a:headEnd/>
            <a:tailEnd/>
          </a:ln>
        </p:spPr>
        <p:txBody>
          <a:bodyPr>
            <a:spAutoFit/>
          </a:bodyPr>
          <a:lstStyle/>
          <a:p>
            <a:r>
              <a:rPr lang="zh-TW" altLang="en-US" sz="2800">
                <a:solidFill>
                  <a:srgbClr val="000066"/>
                </a:solidFill>
                <a:latin typeface="華康中黑體" pitchFamily="49" charset="-120"/>
                <a:ea typeface="華康中黑體" pitchFamily="49" charset="-120"/>
              </a:rPr>
              <a:t>宣讀福音</a:t>
            </a:r>
            <a:endParaRPr lang="en-US" altLang="zh-TW" sz="2800">
              <a:solidFill>
                <a:srgbClr val="000066"/>
              </a:solidFill>
              <a:latin typeface="華康中黑體" pitchFamily="49" charset="-120"/>
              <a:ea typeface="華康中黑體" pitchFamily="49" charset="-120"/>
            </a:endParaRPr>
          </a:p>
          <a:p>
            <a:endParaRPr lang="en-US" altLang="zh-TW" sz="2800">
              <a:latin typeface="華康中黑體" pitchFamily="49" charset="-120"/>
              <a:ea typeface="華康中黑體" pitchFamily="49" charset="-120"/>
            </a:endParaRPr>
          </a:p>
          <a:p>
            <a:endParaRPr lang="en-US" altLang="zh-TW" sz="2800">
              <a:latin typeface="華康中黑體" pitchFamily="49" charset="-120"/>
              <a:ea typeface="華康中黑體" pitchFamily="49" charset="-120"/>
            </a:endParaRPr>
          </a:p>
          <a:p>
            <a:r>
              <a:rPr lang="zh-TW" altLang="en-US" sz="2800">
                <a:latin typeface="華康中黑體" pitchFamily="49" charset="-120"/>
                <a:ea typeface="華康中黑體" pitchFamily="49" charset="-120"/>
              </a:rPr>
              <a:t>宣讀福音是彌撒第一部分的高峰。</a:t>
            </a:r>
            <a:endParaRPr lang="en-US" altLang="zh-TW" sz="2800">
              <a:latin typeface="華康中黑體" pitchFamily="49" charset="-120"/>
              <a:ea typeface="華康中黑體" pitchFamily="49" charset="-120"/>
            </a:endParaRPr>
          </a:p>
          <a:p>
            <a:endParaRPr lang="en-US" altLang="zh-TW" sz="2800">
              <a:latin typeface="華康中黑體" pitchFamily="49" charset="-120"/>
              <a:ea typeface="華康中黑體" pitchFamily="49" charset="-120"/>
            </a:endParaRPr>
          </a:p>
          <a:p>
            <a:endParaRPr lang="en-US" altLang="zh-TW" sz="2800">
              <a:latin typeface="華康中黑體" pitchFamily="49" charset="-120"/>
              <a:ea typeface="華康中黑體" pitchFamily="49" charset="-120"/>
            </a:endParaRPr>
          </a:p>
          <a:p>
            <a:r>
              <a:rPr lang="zh-TW" altLang="en-US" sz="2800">
                <a:latin typeface="華康中黑體" pitchFamily="49" charset="-120"/>
                <a:ea typeface="華康中黑體" pitchFamily="49" charset="-120"/>
              </a:rPr>
              <a:t>儀式上，我們怎樣認知這事？</a:t>
            </a:r>
            <a:endParaRPr lang="en-US" altLang="zh-TW" sz="2800">
              <a:latin typeface="華康中黑體" pitchFamily="49" charset="-120"/>
              <a:ea typeface="華康中黑體" pitchFamily="49" charset="-120"/>
            </a:endParaRPr>
          </a:p>
          <a:p>
            <a:endParaRPr lang="en-US" altLang="zh-TW" sz="2500">
              <a:latin typeface="華康中黑體" pitchFamily="49" charset="-120"/>
              <a:ea typeface="華康中黑體" pitchFamily="49" charset="-120"/>
            </a:endParaRPr>
          </a:p>
          <a:p>
            <a:endParaRPr lang="en-US" altLang="zh-TW" sz="2500">
              <a:latin typeface="華康中黑體" pitchFamily="49" charset="-120"/>
              <a:ea typeface="華康中黑體" pitchFamily="49" charset="-120"/>
            </a:endParaRPr>
          </a:p>
          <a:p>
            <a:endParaRPr lang="zh-TW" altLang="en-US" sz="2500">
              <a:latin typeface="華康中黑體" pitchFamily="49" charset="-12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500"/>
                                        <p:tgtEl>
                                          <p:spTgt spid="5">
                                            <p:txEl>
                                              <p:pRg st="0" end="0"/>
                                            </p:txEl>
                                          </p:spTgt>
                                        </p:tgtEl>
                                      </p:cBhvr>
                                    </p:animEffect>
                                  </p:childTnLst>
                                </p:cTn>
                              </p:par>
                              <p:par>
                                <p:cTn id="14" presetID="21" presetClass="entr" presetSubtype="4" fill="hold" grpId="0" nodeType="withEffect">
                                  <p:stCondLst>
                                    <p:cond delay="0"/>
                                  </p:stCondLst>
                                  <p:childTnLst>
                                    <p:set>
                                      <p:cBhvr>
                                        <p:cTn id="15" dur="1" fill="hold">
                                          <p:stCondLst>
                                            <p:cond delay="0"/>
                                          </p:stCondLst>
                                        </p:cTn>
                                        <p:tgtEl>
                                          <p:spTgt spid="11"/>
                                        </p:tgtEl>
                                        <p:attrNameLst>
                                          <p:attrName>style.visibility</p:attrName>
                                        </p:attrNameLst>
                                      </p:cBhvr>
                                      <p:to>
                                        <p:strVal val="visible"/>
                                      </p:to>
                                    </p:set>
                                    <p:animEffect transition="in" filter="wheel(4)">
                                      <p:cBhvr>
                                        <p:cTn id="16"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Lst>
  </p:timing>
</p:sld>
</file>

<file path=ppt/slides/slide58.xml><?xml version="1.0" encoding="utf-8"?>
<p:sld xmlns:a="http://schemas.openxmlformats.org/drawingml/2006/main" xmlns:r="http://schemas.openxmlformats.org/officeDocument/2006/relationships" xmlns:p="http://schemas.openxmlformats.org/presentationml/2006/main">
  <p:cSld>
    <p:bg>
      <p:bgPr>
        <a:gradFill>
          <a:gsLst>
            <a:gs pos="100000">
              <a:srgbClr val="FF6600"/>
            </a:gs>
            <a:gs pos="100000">
              <a:schemeClr val="bg1"/>
            </a:gs>
          </a:gsLst>
          <a:lin ang="5400000" scaled="1"/>
        </a:gradFill>
        <a:effectLst/>
      </p:bgPr>
    </p:bg>
    <p:spTree>
      <p:nvGrpSpPr>
        <p:cNvPr id="1" name=""/>
        <p:cNvGrpSpPr/>
        <p:nvPr/>
      </p:nvGrpSpPr>
      <p:grpSpPr>
        <a:xfrm>
          <a:off x="0" y="0"/>
          <a:ext cx="0" cy="0"/>
          <a:chOff x="0" y="0"/>
          <a:chExt cx="0" cy="0"/>
        </a:xfrm>
      </p:grpSpPr>
      <p:sp>
        <p:nvSpPr>
          <p:cNvPr id="68610" name="Rectangle 3"/>
          <p:cNvSpPr>
            <a:spLocks noGrp="1" noChangeArrowheads="1"/>
          </p:cNvSpPr>
          <p:nvPr>
            <p:ph type="body" idx="1"/>
            <p:custDataLst>
              <p:tags r:id="rId2"/>
            </p:custDataLst>
          </p:nvPr>
        </p:nvSpPr>
        <p:spPr>
          <a:xfrm>
            <a:off x="304800" y="457200"/>
            <a:ext cx="5562600" cy="5562600"/>
          </a:xfrm>
        </p:spPr>
        <p:txBody>
          <a:bodyPr/>
          <a:lstStyle/>
          <a:p>
            <a:pPr marL="271463" indent="-271463" eaLnBrk="1" hangingPunct="1">
              <a:spcBef>
                <a:spcPct val="0"/>
              </a:spcBef>
              <a:buFont typeface="Wingdings" pitchFamily="2" charset="2"/>
              <a:buNone/>
            </a:pPr>
            <a:r>
              <a:rPr lang="zh-TW" altLang="en-US" sz="2800" b="1" smtClean="0">
                <a:latin typeface="Souvenir"/>
                <a:ea typeface="新細明體" pitchFamily="18" charset="-120"/>
              </a:rPr>
              <a:t>	</a:t>
            </a:r>
            <a:r>
              <a:rPr lang="en-US" altLang="zh-TW" sz="2200" b="1" smtClean="0">
                <a:latin typeface="Souvenir"/>
                <a:ea typeface="新細明體" pitchFamily="18" charset="-120"/>
              </a:rPr>
              <a:t>The person who listens to the Gospel does not merely encounter Jesus in a historical account or, as in the case in the New Testament epistles, in a confession to Him or a reflection of His significance. Rather the hearers of the Gospel experience themselves as accompanying the earthly Jesus along the path of life. They find that they are required to make decisions for or against the claims and demands that Jesus makes</a:t>
            </a:r>
            <a:r>
              <a:rPr lang="en-US" altLang="zh-TW" sz="1800" b="1" smtClean="0">
                <a:latin typeface="Souvenir"/>
                <a:ea typeface="新細明體" pitchFamily="18" charset="-120"/>
              </a:rPr>
              <a:t>…</a:t>
            </a:r>
            <a:r>
              <a:rPr lang="en-US" altLang="zh-TW" sz="1400" b="1" smtClean="0">
                <a:latin typeface="Souvenir"/>
                <a:ea typeface="新細明體" pitchFamily="18" charset="-120"/>
              </a:rPr>
              <a:t>(Gerhard Ludwig Müller, </a:t>
            </a:r>
            <a:r>
              <a:rPr lang="en-US" altLang="zh-TW" sz="1400" b="1" i="1" smtClean="0">
                <a:latin typeface="Souvenir"/>
                <a:ea typeface="新細明體" pitchFamily="18" charset="-120"/>
              </a:rPr>
              <a:t>Lasst uns mit Ihm gehen: Eucharistiefiern als Weggemeinschaft,</a:t>
            </a:r>
            <a:r>
              <a:rPr lang="en-US" altLang="zh-TW" sz="1400" b="1" smtClean="0">
                <a:latin typeface="Souvenir"/>
                <a:ea typeface="新細明體" pitchFamily="18" charset="-120"/>
              </a:rPr>
              <a:t> Freiburg: Herder, 1990, p.65)</a:t>
            </a:r>
          </a:p>
          <a:p>
            <a:pPr marL="271463" indent="-271463" eaLnBrk="1" hangingPunct="1">
              <a:spcBef>
                <a:spcPct val="0"/>
              </a:spcBef>
              <a:buFont typeface="Wingdings" pitchFamily="2" charset="2"/>
              <a:buNone/>
            </a:pPr>
            <a:r>
              <a:rPr lang="en-US" altLang="zh-TW" sz="2200" b="1" smtClean="0">
                <a:latin typeface="Souvenir"/>
                <a:ea typeface="新細明體" pitchFamily="18" charset="-120"/>
              </a:rPr>
              <a:t>	Deacon is the ordinary minister of the Gospel. He was considered to be the special exemplar of Christ the Servant.</a:t>
            </a:r>
          </a:p>
        </p:txBody>
      </p:sp>
      <p:sp>
        <p:nvSpPr>
          <p:cNvPr id="34820" name="Text Box 4"/>
          <p:cNvSpPr txBox="1">
            <a:spLocks noChangeArrowheads="1"/>
          </p:cNvSpPr>
          <p:nvPr>
            <p:custDataLst>
              <p:tags r:id="rId3"/>
            </p:custDataLst>
          </p:nvPr>
        </p:nvSpPr>
        <p:spPr bwMode="auto">
          <a:xfrm>
            <a:off x="685800" y="0"/>
            <a:ext cx="3657600" cy="519113"/>
          </a:xfrm>
          <a:prstGeom prst="rect">
            <a:avLst/>
          </a:prstGeom>
          <a:noFill/>
          <a:ln w="9525">
            <a:noFill/>
            <a:miter lim="800000"/>
            <a:headEnd/>
            <a:tailEnd/>
          </a:ln>
          <a:effectLst/>
        </p:spPr>
        <p:txBody>
          <a:bodyPr>
            <a:spAutoFit/>
          </a:bodyPr>
          <a:lstStyle/>
          <a:p>
            <a:pPr fontAlgn="auto">
              <a:spcBef>
                <a:spcPct val="50000"/>
              </a:spcBef>
              <a:spcAft>
                <a:spcPts val="0"/>
              </a:spcAft>
              <a:defRPr/>
            </a:pPr>
            <a:r>
              <a:rPr lang="en-US" sz="2800" dirty="0">
                <a:solidFill>
                  <a:srgbClr val="FFFF00"/>
                </a:solidFill>
                <a:effectLst>
                  <a:outerShdw blurRad="38100" dist="38100" dir="2700000" algn="tl">
                    <a:srgbClr val="000000"/>
                  </a:outerShdw>
                </a:effectLst>
                <a:latin typeface="+mn-lt"/>
                <a:cs typeface="+mn-cs"/>
              </a:rPr>
              <a:t>Gospel Proclamation</a:t>
            </a:r>
          </a:p>
        </p:txBody>
      </p:sp>
      <p:sp>
        <p:nvSpPr>
          <p:cNvPr id="68612" name="Oval 6"/>
          <p:cNvSpPr>
            <a:spLocks noChangeArrowheads="1"/>
          </p:cNvSpPr>
          <p:nvPr>
            <p:custDataLst>
              <p:tags r:id="rId4"/>
            </p:custDataLst>
          </p:nvPr>
        </p:nvSpPr>
        <p:spPr bwMode="auto">
          <a:xfrm>
            <a:off x="304800" y="609600"/>
            <a:ext cx="152400" cy="152400"/>
          </a:xfrm>
          <a:prstGeom prst="ellipse">
            <a:avLst/>
          </a:prstGeom>
          <a:solidFill>
            <a:schemeClr val="accent1"/>
          </a:solidFill>
          <a:ln w="9525">
            <a:solidFill>
              <a:schemeClr val="tx1"/>
            </a:solidFill>
            <a:round/>
            <a:headEnd/>
            <a:tailEnd/>
          </a:ln>
        </p:spPr>
        <p:txBody>
          <a:bodyPr wrap="none" anchor="ctr"/>
          <a:lstStyle/>
          <a:p>
            <a:endParaRPr lang="zh-TW" altLang="en-US">
              <a:latin typeface="Arial" pitchFamily="34" charset="0"/>
              <a:ea typeface="新細明體" pitchFamily="18" charset="-120"/>
            </a:endParaRPr>
          </a:p>
        </p:txBody>
      </p:sp>
      <p:sp>
        <p:nvSpPr>
          <p:cNvPr id="68613" name="Oval 7"/>
          <p:cNvSpPr>
            <a:spLocks noChangeArrowheads="1"/>
          </p:cNvSpPr>
          <p:nvPr>
            <p:custDataLst>
              <p:tags r:id="rId5"/>
            </p:custDataLst>
          </p:nvPr>
        </p:nvSpPr>
        <p:spPr bwMode="auto">
          <a:xfrm>
            <a:off x="304800" y="5181600"/>
            <a:ext cx="152400" cy="152400"/>
          </a:xfrm>
          <a:prstGeom prst="ellipse">
            <a:avLst/>
          </a:prstGeom>
          <a:solidFill>
            <a:schemeClr val="accent1"/>
          </a:solidFill>
          <a:ln w="9525">
            <a:solidFill>
              <a:schemeClr val="tx1"/>
            </a:solidFill>
            <a:round/>
            <a:headEnd/>
            <a:tailEnd/>
          </a:ln>
        </p:spPr>
        <p:txBody>
          <a:bodyPr wrap="none" anchor="ctr"/>
          <a:lstStyle/>
          <a:p>
            <a:endParaRPr lang="zh-TW" altLang="en-US">
              <a:latin typeface="Arial" pitchFamily="34" charset="0"/>
              <a:ea typeface="新細明體" pitchFamily="18" charset="-120"/>
            </a:endParaRPr>
          </a:p>
        </p:txBody>
      </p:sp>
      <p:sp>
        <p:nvSpPr>
          <p:cNvPr id="6" name="文字方塊 5"/>
          <p:cNvSpPr txBox="1"/>
          <p:nvPr/>
        </p:nvSpPr>
        <p:spPr>
          <a:xfrm>
            <a:off x="5943600" y="76200"/>
            <a:ext cx="2971800" cy="6016625"/>
          </a:xfrm>
          <a:prstGeom prst="rect">
            <a:avLst/>
          </a:prstGeom>
          <a:noFill/>
        </p:spPr>
        <p:txBody>
          <a:bodyPr>
            <a:spAutoFit/>
          </a:bodyPr>
          <a:lstStyle/>
          <a:p>
            <a:pPr>
              <a:defRPr/>
            </a:pPr>
            <a:r>
              <a:rPr lang="zh-TW" altLang="en-US" sz="2500" dirty="0">
                <a:solidFill>
                  <a:srgbClr val="993300"/>
                </a:solidFill>
                <a:effectLst>
                  <a:outerShdw blurRad="38100" dist="38100" dir="2700000" algn="tl">
                    <a:srgbClr val="000000"/>
                  </a:outerShdw>
                </a:effectLst>
                <a:latin typeface="華康中黑體" pitchFamily="49" charset="-120"/>
                <a:ea typeface="華康中黑體" pitchFamily="49" charset="-120"/>
                <a:cs typeface="華康中黑體" pitchFamily="49" charset="-120"/>
              </a:rPr>
              <a:t>宣讀福音</a:t>
            </a:r>
            <a:endParaRPr lang="en-US" altLang="zh-TW" sz="2500" dirty="0">
              <a:solidFill>
                <a:srgbClr val="993300"/>
              </a:solidFill>
              <a:effectLst>
                <a:outerShdw blurRad="38100" dist="38100" dir="2700000" algn="tl">
                  <a:srgbClr val="000000"/>
                </a:outerShdw>
              </a:effectLst>
              <a:latin typeface="華康中黑體" pitchFamily="49" charset="-120"/>
              <a:ea typeface="華康中黑體" pitchFamily="49" charset="-120"/>
              <a:cs typeface="華康中黑體" pitchFamily="49" charset="-120"/>
            </a:endParaRPr>
          </a:p>
          <a:p>
            <a:pPr marL="180975" indent="-180975">
              <a:buFont typeface="Arial" pitchFamily="34" charset="0"/>
              <a:buChar char="•"/>
              <a:defRPr/>
            </a:pPr>
            <a:r>
              <a:rPr lang="zh-TW" altLang="en-US" sz="2400" dirty="0">
                <a:latin typeface="華康中黑體" pitchFamily="49" charset="-120"/>
                <a:ea typeface="華康中黑體" pitchFamily="49" charset="-120"/>
                <a:cs typeface="華康中黑體" pitchFamily="49" charset="-120"/>
              </a:rPr>
              <a:t>聽福音的人，並不止在歷史中與耶穌相遇，或如新約的書信，認出他及反省他的意義。事實上，聽福音者正陪伴世上的耶穌走生命之路。面對耶穌提出的要求，他們必須決定：接受或拒絕耶穌</a:t>
            </a:r>
            <a:endParaRPr lang="en-US" altLang="zh-TW" sz="2400" dirty="0">
              <a:latin typeface="華康中黑體" pitchFamily="49" charset="-120"/>
              <a:ea typeface="華康中黑體" pitchFamily="49" charset="-120"/>
              <a:cs typeface="華康中黑體" pitchFamily="49" charset="-120"/>
            </a:endParaRPr>
          </a:p>
          <a:p>
            <a:pPr marL="180975" indent="-180975">
              <a:buFont typeface="Arial" pitchFamily="34" charset="0"/>
              <a:buChar char="•"/>
              <a:defRPr/>
            </a:pPr>
            <a:r>
              <a:rPr lang="zh-TW" altLang="en-US" sz="2400" dirty="0">
                <a:latin typeface="華康中黑體" pitchFamily="49" charset="-120"/>
                <a:ea typeface="華康中黑體" pitchFamily="49" charset="-120"/>
                <a:cs typeface="華康中黑體" pitchFamily="49" charset="-120"/>
              </a:rPr>
              <a:t>執事是福音的常務服務員，因為他是僕人基督的特別象徵。</a:t>
            </a:r>
          </a:p>
        </p:txBody>
      </p:sp>
    </p:spTree>
    <p:custDataLst>
      <p:tags r:id="rId1"/>
    </p:custDataLst>
  </p:cSld>
  <p:clrMapOvr>
    <a:masterClrMapping/>
  </p:clrMapOvr>
  <p:transition spd="med">
    <p:wedge/>
  </p:transition>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bg>
      <p:bgPr>
        <a:gradFill>
          <a:gsLst>
            <a:gs pos="100000">
              <a:srgbClr val="FF6600"/>
            </a:gs>
            <a:gs pos="100000">
              <a:schemeClr val="bg1"/>
            </a:gs>
          </a:gsLst>
          <a:lin ang="5400000" scaled="1"/>
        </a:gradFill>
        <a:effectLst/>
      </p:bgPr>
    </p:bg>
    <p:spTree>
      <p:nvGrpSpPr>
        <p:cNvPr id="1" name=""/>
        <p:cNvGrpSpPr/>
        <p:nvPr/>
      </p:nvGrpSpPr>
      <p:grpSpPr>
        <a:xfrm>
          <a:off x="0" y="0"/>
          <a:ext cx="0" cy="0"/>
          <a:chOff x="0" y="0"/>
          <a:chExt cx="0" cy="0"/>
        </a:xfrm>
      </p:grpSpPr>
      <p:sp>
        <p:nvSpPr>
          <p:cNvPr id="69634" name="Rectangle 3"/>
          <p:cNvSpPr>
            <a:spLocks noGrp="1" noChangeArrowheads="1"/>
          </p:cNvSpPr>
          <p:nvPr>
            <p:ph type="body" idx="1"/>
            <p:custDataLst>
              <p:tags r:id="rId2"/>
            </p:custDataLst>
          </p:nvPr>
        </p:nvSpPr>
        <p:spPr>
          <a:xfrm>
            <a:off x="1066800" y="914400"/>
            <a:ext cx="7848600" cy="4329113"/>
          </a:xfrm>
        </p:spPr>
        <p:txBody>
          <a:bodyPr/>
          <a:lstStyle/>
          <a:p>
            <a:pPr marL="0" lvl="2" indent="0" eaLnBrk="1" hangingPunct="1">
              <a:spcBef>
                <a:spcPct val="0"/>
              </a:spcBef>
              <a:buFont typeface="Wingdings" pitchFamily="2" charset="2"/>
              <a:buNone/>
            </a:pPr>
            <a:r>
              <a:rPr lang="en-US" altLang="zh-TW" sz="2500" b="1" smtClean="0">
                <a:latin typeface="Souvenir"/>
                <a:ea typeface="新細明體" pitchFamily="18" charset="-120"/>
              </a:rPr>
              <a:t>Blessing obtained before the proclamation</a:t>
            </a:r>
          </a:p>
          <a:p>
            <a:pPr marL="0" lvl="2" indent="0" eaLnBrk="1" hangingPunct="1">
              <a:spcBef>
                <a:spcPct val="0"/>
              </a:spcBef>
              <a:buFont typeface="Wingdings" pitchFamily="2" charset="2"/>
              <a:buNone/>
            </a:pPr>
            <a:r>
              <a:rPr lang="zh-TW" altLang="en-US" sz="2500" smtClean="0">
                <a:ea typeface="華康中黑體" pitchFamily="49" charset="-120"/>
              </a:rPr>
              <a:t>宣讀前請求祝福</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Standing posture</a:t>
            </a:r>
            <a:r>
              <a:rPr lang="zh-TW" altLang="en-US" sz="2500" smtClean="0">
                <a:ea typeface="華康中黑體" pitchFamily="49" charset="-120"/>
              </a:rPr>
              <a:t>全體站立</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Incense</a:t>
            </a:r>
            <a:r>
              <a:rPr lang="zh-TW" altLang="en-US" sz="2500" smtClean="0">
                <a:ea typeface="華康中黑體" pitchFamily="49" charset="-120"/>
              </a:rPr>
              <a:t>奉香</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Light</a:t>
            </a:r>
            <a:r>
              <a:rPr lang="zh-TW" altLang="en-US" sz="2500" smtClean="0">
                <a:ea typeface="華康中黑體" pitchFamily="49" charset="-120"/>
              </a:rPr>
              <a:t>蠟燭</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Signs of the Crosses</a:t>
            </a:r>
            <a:r>
              <a:rPr lang="zh-TW" altLang="en-US" sz="2500" smtClean="0">
                <a:ea typeface="華康中黑體" pitchFamily="49" charset="-120"/>
              </a:rPr>
              <a:t>劃十字聖號</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Kissing of the Book of Gospels</a:t>
            </a:r>
            <a:r>
              <a:rPr lang="zh-TW" altLang="en-US" sz="2500" smtClean="0">
                <a:ea typeface="華康中黑體" pitchFamily="49" charset="-120"/>
              </a:rPr>
              <a:t>親福音書</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Acclamations</a:t>
            </a:r>
            <a:r>
              <a:rPr lang="zh-TW" altLang="en-US" sz="2500" smtClean="0">
                <a:ea typeface="華康中黑體" pitchFamily="49" charset="-120"/>
              </a:rPr>
              <a:t>歡呼</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Procession with the Book of Gospel</a:t>
            </a:r>
            <a:r>
              <a:rPr lang="zh-TW" altLang="en-US" sz="2500" smtClean="0">
                <a:ea typeface="華康中黑體" pitchFamily="49" charset="-120"/>
              </a:rPr>
              <a:t>遊行</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Ornamentation of the Book of Gospel</a:t>
            </a:r>
            <a:r>
              <a:rPr lang="zh-TW" altLang="en-US" sz="2500" smtClean="0">
                <a:ea typeface="華康中黑體" pitchFamily="49" charset="-120"/>
              </a:rPr>
              <a:t>裝飾福音書</a:t>
            </a:r>
            <a:endParaRPr lang="en-US" altLang="zh-TW" sz="2500" b="1" smtClean="0">
              <a:latin typeface="Souvenir"/>
              <a:ea typeface="新細明體" pitchFamily="18" charset="-120"/>
            </a:endParaRPr>
          </a:p>
          <a:p>
            <a:pPr marL="0" lvl="2" indent="0" eaLnBrk="1" hangingPunct="1">
              <a:spcBef>
                <a:spcPct val="0"/>
              </a:spcBef>
              <a:buFontTx/>
              <a:buNone/>
            </a:pPr>
            <a:r>
              <a:rPr lang="en-US" altLang="zh-TW" sz="2500" b="1" smtClean="0">
                <a:latin typeface="Souvenir"/>
                <a:ea typeface="新細明體" pitchFamily="18" charset="-120"/>
              </a:rPr>
              <a:t>A special minister of the Gospel</a:t>
            </a:r>
            <a:r>
              <a:rPr lang="zh-TW" altLang="en-US" sz="2500" smtClean="0">
                <a:ea typeface="華康中黑體" pitchFamily="49" charset="-120"/>
              </a:rPr>
              <a:t>特別的福音服務員</a:t>
            </a:r>
          </a:p>
          <a:p>
            <a:pPr marL="0" lvl="2" indent="0" eaLnBrk="1" hangingPunct="1">
              <a:spcBef>
                <a:spcPct val="0"/>
              </a:spcBef>
              <a:buFont typeface="Wingdings" pitchFamily="2" charset="2"/>
              <a:buNone/>
            </a:pPr>
            <a:endParaRPr lang="en-US" altLang="zh-TW" sz="2500" b="1" smtClean="0">
              <a:latin typeface="Souvenir"/>
              <a:ea typeface="新細明體" pitchFamily="18" charset="-120"/>
            </a:endParaRPr>
          </a:p>
        </p:txBody>
      </p:sp>
      <p:sp>
        <p:nvSpPr>
          <p:cNvPr id="69635" name="Oval 4"/>
          <p:cNvSpPr>
            <a:spLocks noChangeArrowheads="1"/>
          </p:cNvSpPr>
          <p:nvPr>
            <p:custDataLst>
              <p:tags r:id="rId3"/>
            </p:custDataLst>
          </p:nvPr>
        </p:nvSpPr>
        <p:spPr bwMode="auto">
          <a:xfrm>
            <a:off x="228600" y="228600"/>
            <a:ext cx="152400" cy="152400"/>
          </a:xfrm>
          <a:prstGeom prst="ellipse">
            <a:avLst/>
          </a:prstGeom>
          <a:solidFill>
            <a:schemeClr val="accent1"/>
          </a:solidFill>
          <a:ln w="9525">
            <a:solidFill>
              <a:schemeClr val="tx1"/>
            </a:solidFill>
            <a:round/>
            <a:headEnd/>
            <a:tailEnd/>
          </a:ln>
        </p:spPr>
        <p:txBody>
          <a:bodyPr wrap="none" anchor="ctr"/>
          <a:lstStyle/>
          <a:p>
            <a:endParaRPr lang="zh-TW" altLang="zh-TW">
              <a:latin typeface="Arial" pitchFamily="34" charset="0"/>
              <a:ea typeface="新細明體" pitchFamily="18" charset="-120"/>
            </a:endParaRPr>
          </a:p>
        </p:txBody>
      </p:sp>
      <p:sp>
        <p:nvSpPr>
          <p:cNvPr id="35846" name="Text Box 6"/>
          <p:cNvSpPr txBox="1">
            <a:spLocks noChangeArrowheads="1"/>
          </p:cNvSpPr>
          <p:nvPr>
            <p:custDataLst>
              <p:tags r:id="rId4"/>
            </p:custDataLst>
          </p:nvPr>
        </p:nvSpPr>
        <p:spPr bwMode="auto">
          <a:xfrm>
            <a:off x="457200" y="76200"/>
            <a:ext cx="6172200" cy="1754188"/>
          </a:xfrm>
          <a:prstGeom prst="rect">
            <a:avLst/>
          </a:prstGeom>
          <a:noFill/>
          <a:ln w="9525">
            <a:noFill/>
            <a:miter lim="800000"/>
            <a:headEnd/>
            <a:tailEnd/>
          </a:ln>
          <a:effectLst/>
        </p:spPr>
        <p:txBody>
          <a:bodyPr>
            <a:spAutoFit/>
          </a:bodyPr>
          <a:lstStyle/>
          <a:p>
            <a:pPr>
              <a:defRPr/>
            </a:pPr>
            <a:r>
              <a:rPr lang="en-US" altLang="zh-TW" sz="2400" dirty="0">
                <a:effectLst>
                  <a:outerShdw blurRad="38100" dist="38100" dir="2700000" algn="tl">
                    <a:srgbClr val="FFFFFF"/>
                  </a:outerShdw>
                </a:effectLst>
                <a:latin typeface="Arial" pitchFamily="34" charset="0"/>
                <a:ea typeface="新細明體" pitchFamily="18" charset="-120"/>
              </a:rPr>
              <a:t>There are always special signs of reverence at the</a:t>
            </a:r>
            <a:r>
              <a:rPr lang="zh-TW" altLang="en-US" sz="2400" dirty="0">
                <a:effectLst>
                  <a:outerShdw blurRad="38100" dist="38100" dir="2700000" algn="tl">
                    <a:srgbClr val="FFFFFF"/>
                  </a:outerShdw>
                </a:effectLst>
                <a:latin typeface="Arial" pitchFamily="34" charset="0"/>
                <a:ea typeface="新細明體" pitchFamily="18" charset="-120"/>
              </a:rPr>
              <a:t> </a:t>
            </a:r>
            <a:r>
              <a:rPr lang="en-US" altLang="zh-TW" sz="2400" dirty="0">
                <a:effectLst>
                  <a:outerShdw blurRad="38100" dist="38100" dir="2700000" algn="tl">
                    <a:srgbClr val="FFFFFF"/>
                  </a:outerShdw>
                </a:effectLst>
                <a:latin typeface="Arial" pitchFamily="34" charset="0"/>
                <a:ea typeface="新細明體" pitchFamily="18" charset="-120"/>
              </a:rPr>
              <a:t>proclamation of the Gospel: </a:t>
            </a:r>
          </a:p>
          <a:p>
            <a:pPr>
              <a:defRPr/>
            </a:pPr>
            <a:endParaRPr lang="en-US" altLang="zh-TW" sz="2400" dirty="0">
              <a:effectLst>
                <a:outerShdw blurRad="38100" dist="38100" dir="2700000" algn="tl">
                  <a:srgbClr val="FFFFFF"/>
                </a:outerShdw>
              </a:effectLst>
              <a:latin typeface="Arial" pitchFamily="34" charset="0"/>
              <a:ea typeface="新細明體" pitchFamily="18" charset="-120"/>
            </a:endParaRPr>
          </a:p>
          <a:p>
            <a:pPr>
              <a:spcBef>
                <a:spcPct val="50000"/>
              </a:spcBef>
              <a:defRPr/>
            </a:pPr>
            <a:endParaRPr lang="en-US" altLang="zh-TW" sz="2400" dirty="0">
              <a:latin typeface="Arial" pitchFamily="34" charset="0"/>
              <a:ea typeface="新細明體" pitchFamily="18" charset="-120"/>
            </a:endParaRPr>
          </a:p>
        </p:txBody>
      </p:sp>
      <p:sp>
        <p:nvSpPr>
          <p:cNvPr id="35847" name="Rectangle 7"/>
          <p:cNvSpPr>
            <a:spLocks noChangeArrowheads="1"/>
          </p:cNvSpPr>
          <p:nvPr>
            <p:custDataLst>
              <p:tags r:id="rId5"/>
            </p:custDataLst>
          </p:nvPr>
        </p:nvSpPr>
        <p:spPr bwMode="auto">
          <a:xfrm>
            <a:off x="-457200" y="914400"/>
            <a:ext cx="1981200" cy="4530725"/>
          </a:xfrm>
          <a:prstGeom prst="rect">
            <a:avLst/>
          </a:prstGeom>
          <a:noFill/>
          <a:ln w="9525">
            <a:noFill/>
            <a:miter lim="800000"/>
            <a:headEnd/>
            <a:tailEnd/>
          </a:ln>
          <a:effectLst/>
        </p:spPr>
        <p:txBody>
          <a:bodyPr/>
          <a:lstStyle/>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a:t>
            </a:r>
            <a:r>
              <a:rPr lang="en-US" altLang="zh-TW" sz="2000" dirty="0" err="1">
                <a:solidFill>
                  <a:srgbClr val="FFFF00"/>
                </a:solidFill>
                <a:effectLst>
                  <a:outerShdw blurRad="38100" dist="38100" dir="2700000" algn="tl">
                    <a:srgbClr val="000000"/>
                  </a:outerShdw>
                </a:effectLst>
                <a:latin typeface="Arial" pitchFamily="34" charset="0"/>
                <a:ea typeface="新細明體" pitchFamily="18" charset="-120"/>
              </a:rPr>
              <a:t>i</a:t>
            </a: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a:t>
            </a:r>
          </a:p>
          <a:p>
            <a:pPr marL="1409700" lvl="2" indent="-495300">
              <a:lnSpc>
                <a:spcPct val="105000"/>
              </a:lnSpc>
              <a:spcBef>
                <a:spcPct val="20000"/>
              </a:spcBef>
              <a:buClr>
                <a:schemeClr val="folHlink"/>
              </a:buClr>
              <a:buSzPct val="60000"/>
              <a:buFont typeface="Wingdings" pitchFamily="2" charset="2"/>
              <a:buNone/>
              <a:defRPr/>
            </a:pPr>
            <a:endPar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endParaRP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(ii)</a:t>
            </a:r>
            <a:r>
              <a:rPr lang="en-US" altLang="zh-TW" sz="2000" dirty="0">
                <a:effectLst>
                  <a:outerShdw blurRad="38100" dist="38100" dir="2700000" algn="tl">
                    <a:srgbClr val="FFFFFF"/>
                  </a:outerShdw>
                </a:effectLst>
                <a:latin typeface="Arial" pitchFamily="34" charset="0"/>
                <a:ea typeface="新細明體" pitchFamily="18" charset="-120"/>
              </a:rPr>
              <a:t> </a:t>
            </a: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(iii)</a:t>
            </a:r>
            <a:r>
              <a:rPr lang="en-US" altLang="zh-TW" sz="2000" dirty="0">
                <a:effectLst>
                  <a:outerShdw blurRad="38100" dist="38100" dir="2700000" algn="tl">
                    <a:srgbClr val="FFFFFF"/>
                  </a:outerShdw>
                </a:effectLst>
                <a:latin typeface="Arial" pitchFamily="34" charset="0"/>
                <a:ea typeface="新細明體" pitchFamily="18" charset="-120"/>
              </a:rPr>
              <a:t> </a:t>
            </a: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(iv)</a:t>
            </a:r>
            <a:r>
              <a:rPr lang="en-US" altLang="zh-TW" sz="2000" dirty="0">
                <a:effectLst>
                  <a:outerShdw blurRad="38100" dist="38100" dir="2700000" algn="tl">
                    <a:srgbClr val="FFFFFF"/>
                  </a:outerShdw>
                </a:effectLst>
                <a:latin typeface="Arial" pitchFamily="34" charset="0"/>
                <a:ea typeface="新細明體" pitchFamily="18" charset="-120"/>
              </a:rPr>
              <a:t> </a:t>
            </a: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(v)</a:t>
            </a:r>
            <a:r>
              <a:rPr lang="en-US" altLang="zh-TW" sz="2000" dirty="0">
                <a:effectLst>
                  <a:outerShdw blurRad="38100" dist="38100" dir="2700000" algn="tl">
                    <a:srgbClr val="FFFFFF"/>
                  </a:outerShdw>
                </a:effectLst>
                <a:latin typeface="Arial" pitchFamily="34" charset="0"/>
                <a:ea typeface="新細明體" pitchFamily="18" charset="-120"/>
              </a:rPr>
              <a:t> </a:t>
            </a: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(vi)</a:t>
            </a:r>
            <a:endParaRPr lang="en-US" altLang="zh-TW" sz="2000" dirty="0">
              <a:effectLst>
                <a:outerShdw blurRad="38100" dist="38100" dir="2700000" algn="tl">
                  <a:srgbClr val="FFFFFF"/>
                </a:outerShdw>
              </a:effectLst>
              <a:latin typeface="Arial" pitchFamily="34" charset="0"/>
              <a:ea typeface="新細明體" pitchFamily="18" charset="-120"/>
            </a:endParaRP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(vii)</a:t>
            </a:r>
            <a:r>
              <a:rPr lang="en-US" altLang="zh-TW" sz="2000" dirty="0">
                <a:effectLst>
                  <a:outerShdw blurRad="38100" dist="38100" dir="2700000" algn="tl">
                    <a:srgbClr val="FFFFFF"/>
                  </a:outerShdw>
                </a:effectLst>
                <a:latin typeface="Arial" pitchFamily="34" charset="0"/>
                <a:ea typeface="新細明體" pitchFamily="18" charset="-120"/>
              </a:rPr>
              <a:t> </a:t>
            </a: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(viii)</a:t>
            </a:r>
            <a:endParaRPr lang="en-US" altLang="zh-TW" sz="2000" dirty="0">
              <a:effectLst>
                <a:outerShdw blurRad="38100" dist="38100" dir="2700000" algn="tl">
                  <a:srgbClr val="FFFFFF"/>
                </a:outerShdw>
              </a:effectLst>
              <a:latin typeface="Arial" pitchFamily="34" charset="0"/>
              <a:ea typeface="新細明體" pitchFamily="18" charset="-120"/>
            </a:endParaRP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(ix)</a:t>
            </a:r>
            <a:endParaRPr lang="en-US" altLang="zh-TW" sz="2000" dirty="0">
              <a:effectLst>
                <a:outerShdw blurRad="38100" dist="38100" dir="2700000" algn="tl">
                  <a:srgbClr val="FFFFFF"/>
                </a:outerShdw>
              </a:effectLst>
              <a:latin typeface="Arial" pitchFamily="34" charset="0"/>
              <a:ea typeface="新細明體" pitchFamily="18" charset="-120"/>
            </a:endParaRPr>
          </a:p>
          <a:p>
            <a:pPr marL="1409700" lvl="2" indent="-495300">
              <a:lnSpc>
                <a:spcPct val="105000"/>
              </a:lnSpc>
              <a:spcBef>
                <a:spcPct val="20000"/>
              </a:spcBef>
              <a:buClr>
                <a:schemeClr val="folHlink"/>
              </a:buClr>
              <a:buSzPct val="60000"/>
              <a:buFont typeface="Wingdings" pitchFamily="2" charset="2"/>
              <a:buNone/>
              <a:defRPr/>
            </a:pPr>
            <a:r>
              <a:rPr lang="en-US" altLang="zh-TW" sz="2000" dirty="0">
                <a:solidFill>
                  <a:srgbClr val="FFFF00"/>
                </a:solidFill>
                <a:effectLst>
                  <a:outerShdw blurRad="38100" dist="38100" dir="2700000" algn="tl">
                    <a:srgbClr val="000000"/>
                  </a:outerShdw>
                </a:effectLst>
                <a:latin typeface="Arial" pitchFamily="34" charset="0"/>
                <a:ea typeface="新細明體" pitchFamily="18" charset="-120"/>
              </a:rPr>
              <a:t>(x)</a:t>
            </a:r>
            <a:endParaRPr lang="en-US" altLang="zh-TW" sz="2000" dirty="0">
              <a:effectLst>
                <a:outerShdw blurRad="38100" dist="38100" dir="2700000" algn="tl">
                  <a:srgbClr val="FFFFFF"/>
                </a:outerShdw>
              </a:effectLst>
              <a:latin typeface="Arial" pitchFamily="34" charset="0"/>
              <a:ea typeface="新細明體" pitchFamily="18" charset="-120"/>
            </a:endParaRPr>
          </a:p>
        </p:txBody>
      </p:sp>
      <p:sp>
        <p:nvSpPr>
          <p:cNvPr id="69638" name="文字方塊 6"/>
          <p:cNvSpPr txBox="1">
            <a:spLocks noChangeArrowheads="1"/>
          </p:cNvSpPr>
          <p:nvPr/>
        </p:nvSpPr>
        <p:spPr bwMode="auto">
          <a:xfrm>
            <a:off x="6629400" y="52388"/>
            <a:ext cx="2286000" cy="862012"/>
          </a:xfrm>
          <a:prstGeom prst="rect">
            <a:avLst/>
          </a:prstGeom>
          <a:noFill/>
          <a:ln w="9525">
            <a:noFill/>
            <a:miter lim="800000"/>
            <a:headEnd/>
            <a:tailEnd/>
          </a:ln>
        </p:spPr>
        <p:txBody>
          <a:bodyPr>
            <a:spAutoFit/>
          </a:bodyPr>
          <a:lstStyle/>
          <a:p>
            <a:pPr>
              <a:buFont typeface="Arial" pitchFamily="34" charset="0"/>
              <a:buChar char="•"/>
            </a:pPr>
            <a:r>
              <a:rPr lang="zh-TW" altLang="en-US" sz="2500">
                <a:latin typeface="華康中黑體" pitchFamily="49" charset="-120"/>
                <a:ea typeface="華康中黑體" pitchFamily="49" charset="-120"/>
              </a:rPr>
              <a:t> 宣讀福音常有致敬的標記：</a:t>
            </a:r>
            <a:endParaRPr lang="en-US" altLang="zh-TW" sz="2500">
              <a:latin typeface="華康中黑體" pitchFamily="49" charset="-12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bg>
      <p:bgPr>
        <a:gradFill>
          <a:gsLst>
            <a:gs pos="100000">
              <a:srgbClr val="FF6600"/>
            </a:gs>
            <a:gs pos="100000">
              <a:schemeClr val="bg1"/>
            </a:gs>
          </a:gsLst>
          <a:lin ang="5400000" scaled="1"/>
        </a:gradFill>
        <a:effectLst/>
      </p:bgPr>
    </p:bg>
    <p:spTree>
      <p:nvGrpSpPr>
        <p:cNvPr id="1" name=""/>
        <p:cNvGrpSpPr/>
        <p:nvPr/>
      </p:nvGrpSpPr>
      <p:grpSpPr>
        <a:xfrm>
          <a:off x="0" y="0"/>
          <a:ext cx="0" cy="0"/>
          <a:chOff x="0" y="0"/>
          <a:chExt cx="0" cy="0"/>
        </a:xfrm>
      </p:grpSpPr>
      <p:sp>
        <p:nvSpPr>
          <p:cNvPr id="70658" name="Rectangle 3"/>
          <p:cNvSpPr>
            <a:spLocks noGrp="1" noChangeArrowheads="1"/>
          </p:cNvSpPr>
          <p:nvPr>
            <p:ph type="body" idx="1"/>
            <p:custDataLst>
              <p:tags r:id="rId2"/>
            </p:custDataLst>
          </p:nvPr>
        </p:nvSpPr>
        <p:spPr>
          <a:xfrm>
            <a:off x="609600" y="304800"/>
            <a:ext cx="5715000" cy="5140325"/>
          </a:xfrm>
        </p:spPr>
        <p:txBody>
          <a:bodyPr/>
          <a:lstStyle/>
          <a:p>
            <a:pPr marL="0" indent="0" eaLnBrk="1" hangingPunct="1">
              <a:spcBef>
                <a:spcPct val="0"/>
              </a:spcBef>
              <a:buFont typeface="Wingdings" pitchFamily="2" charset="2"/>
              <a:buNone/>
            </a:pPr>
            <a:r>
              <a:rPr lang="en-US" altLang="zh-TW" sz="2200" b="1" smtClean="0">
                <a:latin typeface="Souvenir"/>
                <a:ea typeface="新細明體" pitchFamily="18" charset="-120"/>
              </a:rPr>
              <a:t>Standing for the Gospel is a sign of welcome, respect, alertness, jubilation, awe inspiration and respect.</a:t>
            </a:r>
          </a:p>
          <a:p>
            <a:pPr marL="0" indent="0" eaLnBrk="1" hangingPunct="1">
              <a:spcBef>
                <a:spcPct val="0"/>
              </a:spcBef>
              <a:buFont typeface="Wingdings" pitchFamily="2" charset="2"/>
              <a:buNone/>
            </a:pPr>
            <a:r>
              <a:rPr lang="en-US" altLang="zh-TW" sz="2200" b="1" smtClean="0">
                <a:latin typeface="Souvenir"/>
                <a:ea typeface="新細明體" pitchFamily="18" charset="-120"/>
              </a:rPr>
              <a:t>Some of the signs mentioned above such as the signs of the Crosses, kissing of the Book of Gospels, were introduced around the 8th century.</a:t>
            </a:r>
          </a:p>
          <a:p>
            <a:pPr marL="0" indent="0" eaLnBrk="1" hangingPunct="1">
              <a:spcBef>
                <a:spcPts val="600"/>
              </a:spcBef>
              <a:buFont typeface="Wingdings" pitchFamily="2" charset="2"/>
              <a:buNone/>
            </a:pPr>
            <a:r>
              <a:rPr lang="en-US" altLang="zh-TW" sz="2200" b="1" smtClean="0">
                <a:latin typeface="Souvenir"/>
                <a:ea typeface="新細明體" pitchFamily="18" charset="-120"/>
              </a:rPr>
              <a:t>Acclamations addressed to Christ are from the Carolingian times. </a:t>
            </a:r>
          </a:p>
          <a:p>
            <a:pPr marL="0" indent="0" eaLnBrk="1" hangingPunct="1">
              <a:spcBef>
                <a:spcPts val="600"/>
              </a:spcBef>
              <a:buFont typeface="Wingdings" pitchFamily="2" charset="2"/>
              <a:buNone/>
            </a:pPr>
            <a:r>
              <a:rPr lang="en-US" altLang="zh-TW" sz="2200" b="1" smtClean="0">
                <a:latin typeface="Souvenir"/>
                <a:ea typeface="新細明體" pitchFamily="18" charset="-120"/>
              </a:rPr>
              <a:t>By the 11th century the Book of Gospels began to be incensed.</a:t>
            </a:r>
          </a:p>
          <a:p>
            <a:pPr marL="0" indent="0" eaLnBrk="1" hangingPunct="1">
              <a:spcBef>
                <a:spcPts val="600"/>
              </a:spcBef>
              <a:buFontTx/>
              <a:buNone/>
            </a:pPr>
            <a:r>
              <a:rPr lang="en-US" altLang="zh-TW" sz="2200" b="1" smtClean="0">
                <a:latin typeface="Souvenir"/>
                <a:ea typeface="新細明體" pitchFamily="18" charset="-120"/>
              </a:rPr>
              <a:t>Around the year 1000, </a:t>
            </a:r>
            <a:r>
              <a:rPr lang="en-US" altLang="zh-TW" sz="2200" b="1" i="1" smtClean="0">
                <a:latin typeface="Souvenir"/>
                <a:ea typeface="新細明體" pitchFamily="18" charset="-120"/>
              </a:rPr>
              <a:t> May the words of the Holy Gospel wipe away our sins …</a:t>
            </a:r>
            <a:r>
              <a:rPr lang="en-US" altLang="zh-TW" sz="2200" b="1" smtClean="0">
                <a:latin typeface="Souvenir"/>
                <a:ea typeface="新細明體" pitchFamily="18" charset="-120"/>
              </a:rPr>
              <a:t> was introduced.</a:t>
            </a:r>
          </a:p>
          <a:p>
            <a:pPr marL="0" indent="0" algn="just" eaLnBrk="1" hangingPunct="1">
              <a:lnSpc>
                <a:spcPct val="95000"/>
              </a:lnSpc>
              <a:buFont typeface="Wingdings" pitchFamily="2" charset="2"/>
              <a:buNone/>
            </a:pPr>
            <a:endParaRPr lang="zh-TW" altLang="en-US" sz="2800" smtClean="0">
              <a:latin typeface="Souvenir"/>
              <a:ea typeface="新細明體" pitchFamily="18" charset="-120"/>
            </a:endParaRPr>
          </a:p>
        </p:txBody>
      </p:sp>
      <p:sp>
        <p:nvSpPr>
          <p:cNvPr id="70659" name="Oval 4"/>
          <p:cNvSpPr>
            <a:spLocks noChangeArrowheads="1"/>
          </p:cNvSpPr>
          <p:nvPr>
            <p:custDataLst>
              <p:tags r:id="rId3"/>
            </p:custDataLst>
          </p:nvPr>
        </p:nvSpPr>
        <p:spPr bwMode="auto">
          <a:xfrm>
            <a:off x="381000" y="457200"/>
            <a:ext cx="152400" cy="152400"/>
          </a:xfrm>
          <a:prstGeom prst="ellipse">
            <a:avLst/>
          </a:prstGeom>
          <a:solidFill>
            <a:schemeClr val="accent1"/>
          </a:solidFill>
          <a:ln w="9525">
            <a:solidFill>
              <a:schemeClr val="tx1"/>
            </a:solidFill>
            <a:round/>
            <a:headEnd/>
            <a:tailEnd/>
          </a:ln>
        </p:spPr>
        <p:txBody>
          <a:bodyPr wrap="none" anchor="ctr"/>
          <a:lstStyle/>
          <a:p>
            <a:endParaRPr lang="zh-TW" altLang="en-US">
              <a:latin typeface="Arial" pitchFamily="34" charset="0"/>
              <a:ea typeface="新細明體" pitchFamily="18" charset="-120"/>
            </a:endParaRPr>
          </a:p>
        </p:txBody>
      </p:sp>
      <p:sp>
        <p:nvSpPr>
          <p:cNvPr id="70660" name="Oval 5"/>
          <p:cNvSpPr>
            <a:spLocks noChangeArrowheads="1"/>
          </p:cNvSpPr>
          <p:nvPr>
            <p:custDataLst>
              <p:tags r:id="rId4"/>
            </p:custDataLst>
          </p:nvPr>
        </p:nvSpPr>
        <p:spPr bwMode="auto">
          <a:xfrm>
            <a:off x="381000" y="3581400"/>
            <a:ext cx="152400" cy="152400"/>
          </a:xfrm>
          <a:prstGeom prst="ellipse">
            <a:avLst/>
          </a:prstGeom>
          <a:solidFill>
            <a:schemeClr val="accent1"/>
          </a:solidFill>
          <a:ln w="9525">
            <a:solidFill>
              <a:schemeClr val="tx1"/>
            </a:solidFill>
            <a:round/>
            <a:headEnd/>
            <a:tailEnd/>
          </a:ln>
        </p:spPr>
        <p:txBody>
          <a:bodyPr wrap="none" anchor="ctr"/>
          <a:lstStyle/>
          <a:p>
            <a:endParaRPr lang="zh-TW" altLang="en-US">
              <a:latin typeface="Arial" pitchFamily="34" charset="0"/>
              <a:ea typeface="新細明體" pitchFamily="18" charset="-120"/>
            </a:endParaRPr>
          </a:p>
        </p:txBody>
      </p:sp>
      <p:sp>
        <p:nvSpPr>
          <p:cNvPr id="70661" name="Oval 6"/>
          <p:cNvSpPr>
            <a:spLocks noChangeArrowheads="1"/>
          </p:cNvSpPr>
          <p:nvPr>
            <p:custDataLst>
              <p:tags r:id="rId5"/>
            </p:custDataLst>
          </p:nvPr>
        </p:nvSpPr>
        <p:spPr bwMode="auto">
          <a:xfrm>
            <a:off x="381000" y="2895600"/>
            <a:ext cx="152400" cy="152400"/>
          </a:xfrm>
          <a:prstGeom prst="ellipse">
            <a:avLst/>
          </a:prstGeom>
          <a:solidFill>
            <a:schemeClr val="accent1"/>
          </a:solidFill>
          <a:ln w="9525">
            <a:solidFill>
              <a:schemeClr val="tx1"/>
            </a:solidFill>
            <a:round/>
            <a:headEnd/>
            <a:tailEnd/>
          </a:ln>
        </p:spPr>
        <p:txBody>
          <a:bodyPr wrap="none" anchor="ctr"/>
          <a:lstStyle/>
          <a:p>
            <a:endParaRPr lang="zh-TW" altLang="en-US">
              <a:latin typeface="Arial" pitchFamily="34" charset="0"/>
              <a:ea typeface="新細明體" pitchFamily="18" charset="-120"/>
            </a:endParaRPr>
          </a:p>
        </p:txBody>
      </p:sp>
      <p:sp>
        <p:nvSpPr>
          <p:cNvPr id="70662" name="Oval 7"/>
          <p:cNvSpPr>
            <a:spLocks noChangeArrowheads="1"/>
          </p:cNvSpPr>
          <p:nvPr>
            <p:custDataLst>
              <p:tags r:id="rId6"/>
            </p:custDataLst>
          </p:nvPr>
        </p:nvSpPr>
        <p:spPr bwMode="auto">
          <a:xfrm>
            <a:off x="381000" y="4343400"/>
            <a:ext cx="152400" cy="152400"/>
          </a:xfrm>
          <a:prstGeom prst="ellipse">
            <a:avLst/>
          </a:prstGeom>
          <a:solidFill>
            <a:schemeClr val="accent1"/>
          </a:solidFill>
          <a:ln w="9525">
            <a:solidFill>
              <a:schemeClr val="tx1"/>
            </a:solidFill>
            <a:round/>
            <a:headEnd/>
            <a:tailEnd/>
          </a:ln>
        </p:spPr>
        <p:txBody>
          <a:bodyPr wrap="none" anchor="ctr"/>
          <a:lstStyle/>
          <a:p>
            <a:endParaRPr lang="zh-TW" altLang="en-US">
              <a:latin typeface="Arial" pitchFamily="34" charset="0"/>
              <a:ea typeface="新細明體" pitchFamily="18" charset="-120"/>
            </a:endParaRPr>
          </a:p>
        </p:txBody>
      </p:sp>
      <p:sp>
        <p:nvSpPr>
          <p:cNvPr id="70663" name="文字方塊 6"/>
          <p:cNvSpPr txBox="1">
            <a:spLocks noChangeArrowheads="1"/>
          </p:cNvSpPr>
          <p:nvPr/>
        </p:nvSpPr>
        <p:spPr bwMode="auto">
          <a:xfrm>
            <a:off x="6172200" y="315913"/>
            <a:ext cx="2819400" cy="5400675"/>
          </a:xfrm>
          <a:prstGeom prst="rect">
            <a:avLst/>
          </a:prstGeom>
          <a:noFill/>
          <a:ln w="9525">
            <a:noFill/>
            <a:miter lim="800000"/>
            <a:headEnd/>
            <a:tailEnd/>
          </a:ln>
        </p:spPr>
        <p:txBody>
          <a:bodyPr>
            <a:spAutoFit/>
          </a:bodyPr>
          <a:lstStyle/>
          <a:p>
            <a:pPr marL="266700" indent="-266700">
              <a:buFont typeface="Arial" pitchFamily="34" charset="0"/>
              <a:buChar char="•"/>
            </a:pPr>
            <a:r>
              <a:rPr lang="zh-TW" altLang="en-US" sz="2100">
                <a:latin typeface="華康中黑體" pitchFamily="49" charset="-120"/>
                <a:ea typeface="華康中黑體" pitchFamily="49" charset="-120"/>
              </a:rPr>
              <a:t>起立迎接福音，表示歡迎、尊敬、醒悟</a:t>
            </a:r>
            <a:r>
              <a:rPr lang="zh-TW" altLang="en-US" sz="2100">
                <a:ea typeface="新細明體" pitchFamily="18" charset="-120"/>
              </a:rPr>
              <a:t>、</a:t>
            </a:r>
            <a:r>
              <a:rPr lang="zh-TW" altLang="en-US" sz="2100">
                <a:latin typeface="華康中黑體" pitchFamily="49" charset="-120"/>
                <a:ea typeface="華康中黑體" pitchFamily="49" charset="-120"/>
              </a:rPr>
              <a:t>歡欣發啟</a:t>
            </a:r>
            <a:r>
              <a:rPr lang="zh-TW" altLang="en-US" sz="2100">
                <a:ea typeface="新細明體" pitchFamily="18" charset="-120"/>
              </a:rPr>
              <a:t> 、</a:t>
            </a:r>
            <a:r>
              <a:rPr lang="zh-TW" altLang="en-US" sz="2100">
                <a:latin typeface="華康中黑體" pitchFamily="49" charset="-120"/>
                <a:ea typeface="華康中黑體" pitchFamily="49" charset="-120"/>
              </a:rPr>
              <a:t>肅然起敬</a:t>
            </a:r>
            <a:endParaRPr lang="en-US" altLang="zh-TW" sz="2100">
              <a:latin typeface="華康中黑體" pitchFamily="49" charset="-120"/>
              <a:ea typeface="華康中黑體" pitchFamily="49" charset="-120"/>
            </a:endParaRPr>
          </a:p>
          <a:p>
            <a:pPr marL="266700" indent="-266700"/>
            <a:r>
              <a:rPr lang="zh-TW" altLang="en-US" sz="2100">
                <a:latin typeface="華康中黑體" pitchFamily="49" charset="-120"/>
                <a:ea typeface="華康中黑體" pitchFamily="49" charset="-120"/>
              </a:rPr>
              <a:t>　劃十字聖號、親福音書等儀式，始於</a:t>
            </a:r>
            <a:r>
              <a:rPr lang="en-US" altLang="zh-TW" sz="2100">
                <a:latin typeface="華康中黑體" pitchFamily="49" charset="-120"/>
                <a:ea typeface="華康中黑體" pitchFamily="49" charset="-120"/>
              </a:rPr>
              <a:t>8</a:t>
            </a:r>
            <a:r>
              <a:rPr lang="zh-TW" altLang="en-US" sz="2100">
                <a:latin typeface="華康中黑體" pitchFamily="49" charset="-120"/>
                <a:ea typeface="華康中黑體" pitchFamily="49" charset="-120"/>
              </a:rPr>
              <a:t>世紀。</a:t>
            </a:r>
            <a:endParaRPr lang="en-US" altLang="zh-TW" sz="2100">
              <a:latin typeface="華康中黑體" pitchFamily="49" charset="-120"/>
              <a:ea typeface="華康中黑體" pitchFamily="49" charset="-120"/>
            </a:endParaRPr>
          </a:p>
          <a:p>
            <a:pPr marL="266700" indent="-266700">
              <a:spcBef>
                <a:spcPts val="1200"/>
              </a:spcBef>
              <a:buFont typeface="Arial" pitchFamily="34" charset="0"/>
              <a:buChar char="•"/>
            </a:pPr>
            <a:r>
              <a:rPr lang="zh-TW" altLang="en-US" sz="2100">
                <a:latin typeface="華康中黑體" pitchFamily="49" charset="-120"/>
                <a:ea typeface="華康中黑體" pitchFamily="49" charset="-120"/>
              </a:rPr>
              <a:t>向基督歡呼始於查理孟大帝時代。</a:t>
            </a:r>
            <a:endParaRPr lang="en-US" altLang="zh-TW" sz="2100">
              <a:latin typeface="華康中黑體" pitchFamily="49" charset="-120"/>
              <a:ea typeface="華康中黑體" pitchFamily="49" charset="-120"/>
            </a:endParaRPr>
          </a:p>
          <a:p>
            <a:pPr marL="266700" indent="-266700">
              <a:spcBef>
                <a:spcPts val="1200"/>
              </a:spcBef>
              <a:buFont typeface="Arial" pitchFamily="34" charset="0"/>
              <a:buChar char="•"/>
            </a:pPr>
            <a:r>
              <a:rPr lang="en-US" altLang="zh-TW" sz="2100">
                <a:latin typeface="華康中黑體" pitchFamily="49" charset="-120"/>
                <a:ea typeface="華康中黑體" pitchFamily="49" charset="-120"/>
              </a:rPr>
              <a:t>11</a:t>
            </a:r>
            <a:r>
              <a:rPr lang="zh-TW" altLang="en-US" sz="2100">
                <a:latin typeface="華康中黑體" pitchFamily="49" charset="-120"/>
                <a:ea typeface="華康中黑體" pitchFamily="49" charset="-120"/>
              </a:rPr>
              <a:t>世紀開始向福音書奉香。</a:t>
            </a:r>
            <a:endParaRPr lang="en-US" altLang="zh-TW" sz="2100">
              <a:latin typeface="華康中黑體" pitchFamily="49" charset="-120"/>
              <a:ea typeface="華康中黑體" pitchFamily="49" charset="-120"/>
            </a:endParaRPr>
          </a:p>
          <a:p>
            <a:pPr marL="266700" indent="-266700">
              <a:spcBef>
                <a:spcPts val="1200"/>
              </a:spcBef>
              <a:buFont typeface="Arial" pitchFamily="34" charset="0"/>
              <a:buChar char="•"/>
            </a:pPr>
            <a:r>
              <a:rPr lang="zh-TW" altLang="en-US" sz="2100">
                <a:latin typeface="華康中黑體" pitchFamily="49" charset="-120"/>
                <a:ea typeface="華康中黑體" pitchFamily="49" charset="-120"/>
              </a:rPr>
              <a:t>約在</a:t>
            </a:r>
            <a:r>
              <a:rPr lang="en-US" altLang="zh-TW" sz="2100">
                <a:latin typeface="華康中黑體" pitchFamily="49" charset="-120"/>
                <a:ea typeface="華康中黑體" pitchFamily="49" charset="-120"/>
              </a:rPr>
              <a:t>1000</a:t>
            </a:r>
            <a:r>
              <a:rPr lang="zh-TW" altLang="en-US" sz="2100">
                <a:latin typeface="華康中黑體" pitchFamily="49" charset="-120"/>
                <a:ea typeface="華康中黑體" pitchFamily="49" charset="-120"/>
              </a:rPr>
              <a:t>年，引入</a:t>
            </a:r>
            <a:r>
              <a:rPr lang="zh-TW" altLang="zh-TW" sz="2100">
                <a:latin typeface="華康中黑體" pitchFamily="49" charset="-120"/>
                <a:ea typeface="華康中黑體" pitchFamily="49" charset="-120"/>
              </a:rPr>
              <a:t>「願所讀的福音，使我們改過遷善」</a:t>
            </a:r>
            <a:r>
              <a:rPr lang="zh-TW" altLang="en-US" sz="2100">
                <a:latin typeface="華康中黑體" pitchFamily="49" charset="-120"/>
                <a:ea typeface="華康中黑體" pitchFamily="49" charset="-120"/>
              </a:rPr>
              <a:t>的說話。</a:t>
            </a:r>
          </a:p>
        </p:txBody>
      </p:sp>
    </p:spTree>
    <p:custDataLst>
      <p:tags r:id="rId1"/>
    </p:custDataLst>
  </p:cSld>
  <p:clrMapOvr>
    <a:masterClrMapping/>
  </p:clrMapOvr>
  <p:transition spd="med">
    <p:wedge/>
  </p:transition>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1683"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5638800" cy="1169988"/>
          </a:xfrm>
          <a:prstGeom prst="rect">
            <a:avLst/>
          </a:prstGeom>
          <a:noFill/>
          <a:ln w="9525">
            <a:noFill/>
            <a:miter lim="800000"/>
            <a:headEnd/>
            <a:tailEnd/>
          </a:ln>
        </p:spPr>
        <p:txBody>
          <a:bodyPr>
            <a:spAutoFit/>
          </a:bodyPr>
          <a:lstStyle/>
          <a:p>
            <a:pPr algn="ctr"/>
            <a:r>
              <a:rPr lang="en-US" altLang="zh-TW" sz="3500" b="1">
                <a:latin typeface="Baskerville Old Face" pitchFamily="18" charset="0"/>
                <a:ea typeface="新細明體" pitchFamily="18" charset="-120"/>
              </a:rPr>
              <a:t>We will take  a few  ritual  moments  for  our  reflection…</a:t>
            </a:r>
          </a:p>
        </p:txBody>
      </p:sp>
      <p:sp>
        <p:nvSpPr>
          <p:cNvPr id="8" name="TextBox 7"/>
          <p:cNvSpPr txBox="1">
            <a:spLocks noChangeArrowheads="1"/>
          </p:cNvSpPr>
          <p:nvPr>
            <p:custDataLst>
              <p:tags r:id="rId6"/>
            </p:custDataLst>
          </p:nvPr>
        </p:nvSpPr>
        <p:spPr bwMode="auto">
          <a:xfrm>
            <a:off x="381000" y="1905000"/>
            <a:ext cx="5638800" cy="3324225"/>
          </a:xfrm>
          <a:prstGeom prst="rect">
            <a:avLst/>
          </a:prstGeom>
          <a:noFill/>
          <a:ln w="9525">
            <a:noFill/>
            <a:miter lim="800000"/>
            <a:headEnd/>
            <a:tailEnd/>
          </a:ln>
        </p:spPr>
        <p:txBody>
          <a:bodyPr>
            <a:spAutoFit/>
          </a:bodyPr>
          <a:lstStyle/>
          <a:p>
            <a:pPr marL="514350" indent="-514350"/>
            <a:r>
              <a:rPr lang="en-US" altLang="zh-TW" sz="3000">
                <a:latin typeface="Britannic Bold" pitchFamily="34" charset="0"/>
                <a:ea typeface="新細明體" pitchFamily="18" charset="-120"/>
              </a:rPr>
              <a:t>From  Preparation of the Altar:</a:t>
            </a:r>
          </a:p>
          <a:p>
            <a:pPr marL="514350" indent="-514350">
              <a:buFontTx/>
              <a:buAutoNum type="arabicPeriod"/>
            </a:pPr>
            <a:r>
              <a:rPr lang="en-US" altLang="zh-TW" sz="3000">
                <a:solidFill>
                  <a:srgbClr val="002060"/>
                </a:solidFill>
                <a:latin typeface="Britannic Bold" pitchFamily="34" charset="0"/>
                <a:ea typeface="新細明體" pitchFamily="18" charset="-120"/>
              </a:rPr>
              <a:t> Preparation of the gifts</a:t>
            </a:r>
          </a:p>
          <a:p>
            <a:pPr marL="514350" indent="-514350">
              <a:buFontTx/>
              <a:buAutoNum type="arabicPeriod"/>
            </a:pPr>
            <a:endParaRPr lang="en-US" altLang="zh-TW" sz="3000">
              <a:latin typeface="Britannic Bold" pitchFamily="34" charset="0"/>
              <a:ea typeface="新細明體" pitchFamily="18" charset="-120"/>
            </a:endParaRPr>
          </a:p>
          <a:p>
            <a:pPr marL="514350" indent="-514350"/>
            <a:r>
              <a:rPr lang="en-US" altLang="zh-TW" sz="3000">
                <a:latin typeface="Britannic Bold" pitchFamily="34" charset="0"/>
                <a:ea typeface="新細明體" pitchFamily="18" charset="-120"/>
              </a:rPr>
              <a:t>From the Liturgy of the Eucharist:</a:t>
            </a:r>
          </a:p>
          <a:p>
            <a:pPr marL="514350" indent="-514350">
              <a:buFontTx/>
              <a:buAutoNum type="arabicPeriod"/>
            </a:pPr>
            <a:r>
              <a:rPr lang="en-US" altLang="zh-TW" sz="3000">
                <a:solidFill>
                  <a:srgbClr val="002060"/>
                </a:solidFill>
                <a:latin typeface="Britannic Bold" pitchFamily="34" charset="0"/>
                <a:ea typeface="新細明體" pitchFamily="18" charset="-120"/>
              </a:rPr>
              <a:t>The Eucharistic Prayer</a:t>
            </a:r>
          </a:p>
          <a:p>
            <a:pPr marL="514350" indent="-514350">
              <a:buFontTx/>
              <a:buAutoNum type="arabicPeriod"/>
            </a:pPr>
            <a:r>
              <a:rPr lang="en-US" altLang="zh-TW" sz="3000">
                <a:solidFill>
                  <a:srgbClr val="002060"/>
                </a:solidFill>
                <a:latin typeface="Britannic Bold" pitchFamily="34" charset="0"/>
                <a:ea typeface="新細明體" pitchFamily="18" charset="-120"/>
              </a:rPr>
              <a:t>Breaking of the Bread</a:t>
            </a:r>
          </a:p>
        </p:txBody>
      </p:sp>
      <p:sp>
        <p:nvSpPr>
          <p:cNvPr id="7" name="文字方塊 6"/>
          <p:cNvSpPr txBox="1"/>
          <p:nvPr/>
        </p:nvSpPr>
        <p:spPr>
          <a:xfrm>
            <a:off x="6019800" y="457200"/>
            <a:ext cx="2895600" cy="4478338"/>
          </a:xfrm>
          <a:prstGeom prst="rect">
            <a:avLst/>
          </a:prstGeom>
          <a:noFill/>
        </p:spPr>
        <p:txBody>
          <a:bodyPr>
            <a:spAutoFit/>
          </a:bodyPr>
          <a:lstStyle/>
          <a:p>
            <a:pPr>
              <a:defRPr/>
            </a:pPr>
            <a:r>
              <a:rPr lang="zh-TW" altLang="en-US" sz="3000" dirty="0">
                <a:latin typeface="華康中黑體" pitchFamily="49" charset="-120"/>
                <a:ea typeface="華康中黑體" pitchFamily="49" charset="-120"/>
                <a:cs typeface="華康中黑體" pitchFamily="49" charset="-120"/>
              </a:rPr>
              <a:t>讓我們反省其中一些儀式的時刻：</a:t>
            </a:r>
            <a:endParaRPr lang="en-US" altLang="zh-TW" sz="3000" dirty="0">
              <a:latin typeface="華康中黑體" pitchFamily="49" charset="-120"/>
              <a:ea typeface="華康中黑體" pitchFamily="49" charset="-120"/>
              <a:cs typeface="華康中黑體" pitchFamily="49" charset="-120"/>
            </a:endParaRPr>
          </a:p>
          <a:p>
            <a:pPr>
              <a:defRPr/>
            </a:pPr>
            <a:endParaRPr lang="en-US" altLang="zh-TW" sz="3000" dirty="0">
              <a:latin typeface="華康中黑體" pitchFamily="49" charset="-120"/>
              <a:ea typeface="華康中黑體" pitchFamily="49" charset="-120"/>
              <a:cs typeface="華康中黑體" pitchFamily="49" charset="-120"/>
            </a:endParaRPr>
          </a:p>
          <a:p>
            <a:pPr>
              <a:spcBef>
                <a:spcPts val="1800"/>
              </a:spcBef>
              <a:defRPr/>
            </a:pPr>
            <a:r>
              <a:rPr lang="zh-TW" altLang="en-US" sz="3000" dirty="0">
                <a:latin typeface="華康中黑體" pitchFamily="49" charset="-120"/>
                <a:ea typeface="華康中黑體" pitchFamily="49" charset="-120"/>
                <a:cs typeface="華康中黑體" pitchFamily="49" charset="-120"/>
              </a:rPr>
              <a:t>預備祭台：</a:t>
            </a:r>
            <a:endParaRPr lang="en-US" altLang="zh-TW" sz="3000" dirty="0">
              <a:latin typeface="華康中黑體" pitchFamily="49" charset="-120"/>
              <a:ea typeface="華康中黑體" pitchFamily="49" charset="-120"/>
              <a:cs typeface="華康中黑體" pitchFamily="49" charset="-120"/>
            </a:endParaRPr>
          </a:p>
          <a:p>
            <a:pPr marL="514350" indent="-514350">
              <a:buFontTx/>
              <a:buAutoNum type="arabicPeriod"/>
              <a:defRPr/>
            </a:pPr>
            <a:r>
              <a:rPr lang="zh-TW" altLang="en-US" sz="3000" dirty="0">
                <a:solidFill>
                  <a:srgbClr val="000099"/>
                </a:solidFill>
                <a:latin typeface="華康中黑體" pitchFamily="49" charset="-120"/>
                <a:ea typeface="華康中黑體" pitchFamily="49" charset="-120"/>
                <a:cs typeface="華康中黑體" pitchFamily="49" charset="-120"/>
              </a:rPr>
              <a:t>預備禮品</a:t>
            </a:r>
            <a:endParaRPr lang="en-US" altLang="zh-TW" sz="3000" dirty="0">
              <a:solidFill>
                <a:srgbClr val="000099"/>
              </a:solidFill>
              <a:latin typeface="華康中黑體" pitchFamily="49" charset="-120"/>
              <a:ea typeface="華康中黑體" pitchFamily="49" charset="-120"/>
              <a:cs typeface="華康中黑體" pitchFamily="49" charset="-120"/>
            </a:endParaRPr>
          </a:p>
          <a:p>
            <a:pPr marL="514350" indent="-514350">
              <a:buFontTx/>
              <a:buAutoNum type="arabicPeriod"/>
              <a:defRPr/>
            </a:pPr>
            <a:endParaRPr lang="en-US" altLang="zh-TW" sz="3000" dirty="0">
              <a:latin typeface="華康中黑體" pitchFamily="49" charset="-120"/>
              <a:ea typeface="華康中黑體" pitchFamily="49" charset="-120"/>
              <a:cs typeface="華康中黑體" pitchFamily="49" charset="-120"/>
            </a:endParaRPr>
          </a:p>
          <a:p>
            <a:pPr marL="514350" indent="-514350">
              <a:defRPr/>
            </a:pPr>
            <a:r>
              <a:rPr lang="zh-TW" altLang="en-US" sz="3000" dirty="0">
                <a:latin typeface="華康中黑體" pitchFamily="49" charset="-120"/>
                <a:ea typeface="華康中黑體" pitchFamily="49" charset="-120"/>
                <a:cs typeface="華康中黑體" pitchFamily="49" charset="-120"/>
              </a:rPr>
              <a:t>聖祭禮：</a:t>
            </a:r>
            <a:endParaRPr lang="en-US" altLang="zh-TW" sz="3000" dirty="0">
              <a:latin typeface="華康中黑體" pitchFamily="49" charset="-120"/>
              <a:ea typeface="華康中黑體" pitchFamily="49" charset="-120"/>
              <a:cs typeface="華康中黑體" pitchFamily="49" charset="-120"/>
            </a:endParaRPr>
          </a:p>
          <a:p>
            <a:pPr marL="514350" indent="-514350">
              <a:buFontTx/>
              <a:buAutoNum type="arabicPeriod"/>
              <a:defRPr/>
            </a:pPr>
            <a:r>
              <a:rPr lang="zh-TW" altLang="en-US" sz="3000" dirty="0">
                <a:solidFill>
                  <a:srgbClr val="000099"/>
                </a:solidFill>
                <a:latin typeface="華康中黑體" pitchFamily="49" charset="-120"/>
                <a:ea typeface="華康中黑體" pitchFamily="49" charset="-120"/>
                <a:cs typeface="華康中黑體" pitchFamily="49" charset="-120"/>
              </a:rPr>
              <a:t>感恩經</a:t>
            </a:r>
            <a:endParaRPr lang="en-US" altLang="zh-TW" sz="3000" dirty="0">
              <a:solidFill>
                <a:srgbClr val="000099"/>
              </a:solidFill>
              <a:latin typeface="華康中黑體" pitchFamily="49" charset="-120"/>
              <a:ea typeface="華康中黑體" pitchFamily="49" charset="-120"/>
              <a:cs typeface="華康中黑體" pitchFamily="49" charset="-120"/>
            </a:endParaRPr>
          </a:p>
          <a:p>
            <a:pPr marL="514350" indent="-514350">
              <a:buFontTx/>
              <a:buAutoNum type="arabicPeriod"/>
              <a:defRPr/>
            </a:pPr>
            <a:r>
              <a:rPr lang="zh-TW" altLang="en-US" sz="3000" dirty="0">
                <a:solidFill>
                  <a:srgbClr val="000099"/>
                </a:solidFill>
                <a:latin typeface="華康中黑體" pitchFamily="49" charset="-120"/>
                <a:ea typeface="華康中黑體" pitchFamily="49" charset="-120"/>
                <a:cs typeface="華康中黑體" pitchFamily="49" charset="-120"/>
              </a:rPr>
              <a:t>擘餅</a:t>
            </a:r>
            <a:endParaRPr lang="en-US" altLang="zh-TW" sz="3000" dirty="0">
              <a:solidFill>
                <a:srgbClr val="000099"/>
              </a:solidFill>
              <a:latin typeface="華康中黑體" pitchFamily="49" charset="-120"/>
              <a:ea typeface="華康中黑體" pitchFamily="49" charset="-120"/>
              <a:cs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nodeType="afterGroup">
                            <p:stCondLst>
                              <p:cond delay="3500"/>
                            </p:stCondLst>
                            <p:childTnLst>
                              <p:par>
                                <p:cTn id="15" presetID="10" presetClass="entr" presetSubtype="0" fill="hold" nodeType="afterEffect">
                                  <p:stCondLst>
                                    <p:cond delay="0"/>
                                  </p:stCondLst>
                                  <p:childTnLst>
                                    <p:set>
                                      <p:cBhvr>
                                        <p:cTn id="16" dur="1" fill="hold">
                                          <p:stCondLst>
                                            <p:cond delay="0"/>
                                          </p:stCondLst>
                                        </p:cTn>
                                        <p:tgtEl>
                                          <p:spTgt spid="8">
                                            <p:txEl>
                                              <p:pRg st="0" end="0"/>
                                            </p:txEl>
                                          </p:spTgt>
                                        </p:tgtEl>
                                        <p:attrNameLst>
                                          <p:attrName>style.visibility</p:attrName>
                                        </p:attrNameLst>
                                      </p:cBhvr>
                                      <p:to>
                                        <p:strVal val="visible"/>
                                      </p:to>
                                    </p:set>
                                    <p:animEffect transition="in" filter="fade">
                                      <p:cBhvr>
                                        <p:cTn id="17" dur="2000"/>
                                        <p:tgtEl>
                                          <p:spTgt spid="8">
                                            <p:txEl>
                                              <p:pRg st="0" end="0"/>
                                            </p:txEl>
                                          </p:spTgt>
                                        </p:tgtEl>
                                      </p:cBhvr>
                                    </p:animEffect>
                                  </p:childTnLst>
                                </p:cTn>
                              </p:par>
                            </p:childTnLst>
                          </p:cTn>
                        </p:par>
                        <p:par>
                          <p:cTn id="18" fill="hold" nodeType="afterGroup">
                            <p:stCondLst>
                              <p:cond delay="5500"/>
                            </p:stCondLst>
                            <p:childTnLst>
                              <p:par>
                                <p:cTn id="19" presetID="10" presetClass="entr" presetSubtype="0" fill="hold" nodeType="afterEffect">
                                  <p:stCondLst>
                                    <p:cond delay="0"/>
                                  </p:stCondLst>
                                  <p:childTnLst>
                                    <p:set>
                                      <p:cBhvr>
                                        <p:cTn id="20" dur="1" fill="hold">
                                          <p:stCondLst>
                                            <p:cond delay="0"/>
                                          </p:stCondLst>
                                        </p:cTn>
                                        <p:tgtEl>
                                          <p:spTgt spid="8">
                                            <p:txEl>
                                              <p:pRg st="1" end="1"/>
                                            </p:txEl>
                                          </p:spTgt>
                                        </p:tgtEl>
                                        <p:attrNameLst>
                                          <p:attrName>style.visibility</p:attrName>
                                        </p:attrNameLst>
                                      </p:cBhvr>
                                      <p:to>
                                        <p:strVal val="visible"/>
                                      </p:to>
                                    </p:set>
                                    <p:animEffect transition="in" filter="fade">
                                      <p:cBhvr>
                                        <p:cTn id="21" dur="2000"/>
                                        <p:tgtEl>
                                          <p:spTgt spid="8">
                                            <p:txEl>
                                              <p:pRg st="1" end="1"/>
                                            </p:txEl>
                                          </p:spTgt>
                                        </p:tgtEl>
                                      </p:cBhvr>
                                    </p:animEffect>
                                  </p:childTnLst>
                                </p:cTn>
                              </p:par>
                            </p:childTnLst>
                          </p:cTn>
                        </p:par>
                        <p:par>
                          <p:cTn id="22" fill="hold" nodeType="afterGroup">
                            <p:stCondLst>
                              <p:cond delay="7500"/>
                            </p:stCondLst>
                            <p:childTnLst>
                              <p:par>
                                <p:cTn id="23" presetID="10" presetClass="entr" presetSubtype="0" fill="hold" nodeType="afterEffect">
                                  <p:stCondLst>
                                    <p:cond delay="0"/>
                                  </p:stCondLst>
                                  <p:childTnLst>
                                    <p:set>
                                      <p:cBhvr>
                                        <p:cTn id="24" dur="1" fill="hold">
                                          <p:stCondLst>
                                            <p:cond delay="0"/>
                                          </p:stCondLst>
                                        </p:cTn>
                                        <p:tgtEl>
                                          <p:spTgt spid="8">
                                            <p:txEl>
                                              <p:pRg st="3" end="3"/>
                                            </p:txEl>
                                          </p:spTgt>
                                        </p:tgtEl>
                                        <p:attrNameLst>
                                          <p:attrName>style.visibility</p:attrName>
                                        </p:attrNameLst>
                                      </p:cBhvr>
                                      <p:to>
                                        <p:strVal val="visible"/>
                                      </p:to>
                                    </p:set>
                                    <p:animEffect transition="in" filter="fade">
                                      <p:cBhvr>
                                        <p:cTn id="25" dur="2000"/>
                                        <p:tgtEl>
                                          <p:spTgt spid="8">
                                            <p:txEl>
                                              <p:pRg st="3" end="3"/>
                                            </p:txEl>
                                          </p:spTgt>
                                        </p:tgtEl>
                                      </p:cBhvr>
                                    </p:animEffect>
                                  </p:childTnLst>
                                </p:cTn>
                              </p:par>
                            </p:childTnLst>
                          </p:cTn>
                        </p:par>
                        <p:par>
                          <p:cTn id="26" fill="hold" nodeType="afterGroup">
                            <p:stCondLst>
                              <p:cond delay="9500"/>
                            </p:stCondLst>
                            <p:childTnLst>
                              <p:par>
                                <p:cTn id="27" presetID="10" presetClass="entr" presetSubtype="0" fill="hold" nodeType="afterEffect">
                                  <p:stCondLst>
                                    <p:cond delay="0"/>
                                  </p:stCondLst>
                                  <p:childTnLst>
                                    <p:set>
                                      <p:cBhvr>
                                        <p:cTn id="28" dur="1" fill="hold">
                                          <p:stCondLst>
                                            <p:cond delay="0"/>
                                          </p:stCondLst>
                                        </p:cTn>
                                        <p:tgtEl>
                                          <p:spTgt spid="8">
                                            <p:txEl>
                                              <p:pRg st="4" end="4"/>
                                            </p:txEl>
                                          </p:spTgt>
                                        </p:tgtEl>
                                        <p:attrNameLst>
                                          <p:attrName>style.visibility</p:attrName>
                                        </p:attrNameLst>
                                      </p:cBhvr>
                                      <p:to>
                                        <p:strVal val="visible"/>
                                      </p:to>
                                    </p:set>
                                    <p:animEffect transition="in" filter="fade">
                                      <p:cBhvr>
                                        <p:cTn id="29" dur="2000"/>
                                        <p:tgtEl>
                                          <p:spTgt spid="8">
                                            <p:txEl>
                                              <p:pRg st="4" end="4"/>
                                            </p:txEl>
                                          </p:spTgt>
                                        </p:tgtEl>
                                      </p:cBhvr>
                                    </p:animEffect>
                                  </p:childTnLst>
                                </p:cTn>
                              </p:par>
                            </p:childTnLst>
                          </p:cTn>
                        </p:par>
                        <p:par>
                          <p:cTn id="30" fill="hold" nodeType="afterGroup">
                            <p:stCondLst>
                              <p:cond delay="11500"/>
                            </p:stCondLst>
                            <p:childTnLst>
                              <p:par>
                                <p:cTn id="31" presetID="10" presetClass="entr" presetSubtype="0" fill="hold" nodeType="afterEffect">
                                  <p:stCondLst>
                                    <p:cond delay="0"/>
                                  </p:stCondLst>
                                  <p:childTnLst>
                                    <p:set>
                                      <p:cBhvr>
                                        <p:cTn id="32" dur="1" fill="hold">
                                          <p:stCondLst>
                                            <p:cond delay="0"/>
                                          </p:stCondLst>
                                        </p:cTn>
                                        <p:tgtEl>
                                          <p:spTgt spid="8">
                                            <p:txEl>
                                              <p:pRg st="5" end="5"/>
                                            </p:txEl>
                                          </p:spTgt>
                                        </p:tgtEl>
                                        <p:attrNameLst>
                                          <p:attrName>style.visibility</p:attrName>
                                        </p:attrNameLst>
                                      </p:cBhvr>
                                      <p:to>
                                        <p:strVal val="visible"/>
                                      </p:to>
                                    </p:set>
                                    <p:animEffect transition="in" filter="fade">
                                      <p:cBhvr>
                                        <p:cTn id="33" dur="2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2707"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  </a:t>
            </a:r>
            <a:r>
              <a:rPr lang="zh-TW" altLang="en-US" sz="4000">
                <a:latin typeface="華康中黑體" pitchFamily="49" charset="-120"/>
                <a:ea typeface="華康中黑體" pitchFamily="49" charset="-120"/>
              </a:rPr>
              <a:t>預備禮品</a:t>
            </a:r>
          </a:p>
        </p:txBody>
      </p:sp>
      <p:sp>
        <p:nvSpPr>
          <p:cNvPr id="72710" name="TextBox 7"/>
          <p:cNvSpPr txBox="1">
            <a:spLocks noChangeArrowheads="1"/>
          </p:cNvSpPr>
          <p:nvPr>
            <p:custDataLst>
              <p:tags r:id="rId6"/>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 name="TextBox 6"/>
          <p:cNvSpPr txBox="1">
            <a:spLocks noChangeArrowheads="1"/>
          </p:cNvSpPr>
          <p:nvPr>
            <p:custDataLst>
              <p:tags r:id="rId7"/>
            </p:custDataLst>
          </p:nvPr>
        </p:nvSpPr>
        <p:spPr bwMode="auto">
          <a:xfrm>
            <a:off x="381000" y="1143000"/>
            <a:ext cx="5486400" cy="4708525"/>
          </a:xfrm>
          <a:prstGeom prst="rect">
            <a:avLst/>
          </a:prstGeom>
          <a:noFill/>
          <a:ln w="9525">
            <a:noFill/>
            <a:miter lim="800000"/>
            <a:headEnd/>
            <a:tailEnd/>
          </a:ln>
        </p:spPr>
        <p:txBody>
          <a:bodyPr>
            <a:spAutoFit/>
          </a:bodyPr>
          <a:lstStyle/>
          <a:p>
            <a:r>
              <a:rPr lang="en-US" altLang="zh-TW" sz="2500">
                <a:latin typeface="Cooper Black" pitchFamily="18" charset="0"/>
                <a:ea typeface="新細明體" pitchFamily="18" charset="-120"/>
              </a:rPr>
              <a:t>Why are they called  GIFTS?</a:t>
            </a:r>
          </a:p>
          <a:p>
            <a:endParaRPr lang="en-US" altLang="zh-TW" sz="2500">
              <a:latin typeface="Cooper Black" pitchFamily="18" charset="0"/>
              <a:ea typeface="新細明體" pitchFamily="18" charset="-120"/>
            </a:endParaRPr>
          </a:p>
          <a:p>
            <a:r>
              <a:rPr lang="en-US" altLang="zh-TW" sz="2500">
                <a:latin typeface="Cooper Black" pitchFamily="18" charset="0"/>
                <a:ea typeface="新細明體" pitchFamily="18" charset="-120"/>
              </a:rPr>
              <a:t>How  did  the offertory  procession  begin in the  history?</a:t>
            </a:r>
          </a:p>
          <a:p>
            <a:endParaRPr lang="en-US" altLang="zh-TW" sz="2500">
              <a:latin typeface="Cooper Black" pitchFamily="18" charset="0"/>
              <a:ea typeface="新細明體" pitchFamily="18" charset="-120"/>
            </a:endParaRPr>
          </a:p>
          <a:p>
            <a:r>
              <a:rPr lang="en-US" altLang="zh-TW" sz="2500">
                <a:latin typeface="Cooper Black" pitchFamily="18" charset="0"/>
                <a:ea typeface="新細明體" pitchFamily="18" charset="-120"/>
              </a:rPr>
              <a:t>What  are  the  objectives  of  bringing  offerings?</a:t>
            </a:r>
          </a:p>
          <a:p>
            <a:endParaRPr lang="en-US" altLang="zh-TW" sz="2500">
              <a:latin typeface="Cooper Black" pitchFamily="18" charset="0"/>
              <a:ea typeface="新細明體" pitchFamily="18" charset="-120"/>
            </a:endParaRPr>
          </a:p>
          <a:p>
            <a:r>
              <a:rPr lang="en-US" altLang="zh-TW" sz="2500">
                <a:latin typeface="Cooper Black" pitchFamily="18" charset="0"/>
                <a:ea typeface="新細明體" pitchFamily="18" charset="-120"/>
              </a:rPr>
              <a:t>Are  there theological  insights  which  govern  the  offerings  and  the  preparation  of  the  gifts? </a:t>
            </a:r>
            <a:r>
              <a:rPr lang="en-US" altLang="zh-TW" sz="2500">
                <a:latin typeface="Broadway" pitchFamily="82" charset="0"/>
                <a:ea typeface="新細明體" pitchFamily="18" charset="-120"/>
              </a:rPr>
              <a:t> </a:t>
            </a:r>
          </a:p>
        </p:txBody>
      </p:sp>
      <p:sp>
        <p:nvSpPr>
          <p:cNvPr id="72712" name="文字方塊 8"/>
          <p:cNvSpPr txBox="1">
            <a:spLocks noChangeArrowheads="1"/>
          </p:cNvSpPr>
          <p:nvPr/>
        </p:nvSpPr>
        <p:spPr bwMode="auto">
          <a:xfrm>
            <a:off x="5867400" y="1143000"/>
            <a:ext cx="3048000" cy="4231928"/>
          </a:xfrm>
          <a:prstGeom prst="rect">
            <a:avLst/>
          </a:prstGeom>
          <a:noFill/>
          <a:ln w="9525">
            <a:noFill/>
            <a:miter lim="800000"/>
            <a:headEnd/>
            <a:tailEnd/>
          </a:ln>
        </p:spPr>
        <p:txBody>
          <a:bodyPr>
            <a:spAutoFit/>
          </a:bodyPr>
          <a:lstStyle/>
          <a:p>
            <a:pPr>
              <a:spcAft>
                <a:spcPts val="1800"/>
              </a:spcAft>
            </a:pPr>
            <a:r>
              <a:rPr lang="zh-TW" altLang="en-US" sz="2800" dirty="0">
                <a:latin typeface="華康中黑體" pitchFamily="49" charset="-120"/>
                <a:ea typeface="華康中黑體" pitchFamily="49" charset="-120"/>
              </a:rPr>
              <a:t>為什麼稱它們為「禮品」？</a:t>
            </a:r>
            <a:endParaRPr lang="en-US" altLang="zh-TW" sz="2800" dirty="0">
              <a:latin typeface="華康中黑體" pitchFamily="49" charset="-120"/>
              <a:ea typeface="華康中黑體" pitchFamily="49" charset="-120"/>
            </a:endParaRPr>
          </a:p>
          <a:p>
            <a:pPr>
              <a:spcAft>
                <a:spcPts val="1800"/>
              </a:spcAft>
            </a:pPr>
            <a:r>
              <a:rPr lang="zh-TW" altLang="en-US" sz="2800" dirty="0">
                <a:latin typeface="華康中黑體" pitchFamily="49" charset="-120"/>
                <a:ea typeface="華康中黑體" pitchFamily="49" charset="-120"/>
              </a:rPr>
              <a:t>歷史上，獻禮遊行是怎樣開始的呢？</a:t>
            </a:r>
            <a:endParaRPr lang="en-US" altLang="zh-TW" sz="2800" dirty="0">
              <a:latin typeface="華康中黑體" pitchFamily="49" charset="-120"/>
              <a:ea typeface="華康中黑體" pitchFamily="49" charset="-120"/>
            </a:endParaRPr>
          </a:p>
          <a:p>
            <a:pPr>
              <a:spcAft>
                <a:spcPts val="1800"/>
              </a:spcAft>
            </a:pPr>
            <a:r>
              <a:rPr lang="zh-TW" altLang="en-US" sz="2800" dirty="0" smtClean="0">
                <a:latin typeface="華康中黑體" pitchFamily="49" charset="-120"/>
                <a:ea typeface="華康中黑體" pitchFamily="49" charset="-120"/>
              </a:rPr>
              <a:t>呈上獻禮的目的是甚麽？</a:t>
            </a:r>
            <a:endParaRPr lang="en-US" altLang="zh-TW" sz="2800" dirty="0">
              <a:latin typeface="華康中黑體" pitchFamily="49" charset="-120"/>
              <a:ea typeface="華康中黑體" pitchFamily="49" charset="-120"/>
            </a:endParaRPr>
          </a:p>
          <a:p>
            <a:pPr>
              <a:spcAft>
                <a:spcPts val="1800"/>
              </a:spcAft>
            </a:pPr>
            <a:r>
              <a:rPr lang="zh-TW" altLang="en-US" sz="2800" dirty="0">
                <a:latin typeface="華康中黑體" pitchFamily="49" charset="-120"/>
                <a:ea typeface="華康中黑體" pitchFamily="49" charset="-120"/>
              </a:rPr>
              <a:t>獻禮和預備禮品有沒有神學意義？</a:t>
            </a:r>
            <a:endParaRPr lang="en-US" altLang="zh-TW" sz="2800" dirty="0">
              <a:latin typeface="華康中黑體" pitchFamily="49" charset="-12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up)">
                                      <p:cBhvr>
                                        <p:cTn id="12" dur="500"/>
                                        <p:tgtEl>
                                          <p:spTgt spid="5">
                                            <p:txEl>
                                              <p:pRg st="0" end="0"/>
                                            </p:txEl>
                                          </p:spTgt>
                                        </p:tgtEl>
                                      </p:cBhvr>
                                    </p:animEffect>
                                  </p:childTnLst>
                                </p:cTn>
                              </p:par>
                            </p:childTnLst>
                          </p:cTn>
                        </p:par>
                        <p:par>
                          <p:cTn id="13" fill="hold" nodeType="afterGroup">
                            <p:stCondLst>
                              <p:cond delay="500"/>
                            </p:stCondLst>
                            <p:childTnLst>
                              <p:par>
                                <p:cTn id="14" presetID="50" presetClass="entr" presetSubtype="0" decel="100000" fill="hold" nodeType="afterEffect">
                                  <p:stCondLst>
                                    <p:cond delay="0"/>
                                  </p:stCondLst>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1000" fill="hold"/>
                                        <p:tgtEl>
                                          <p:spTgt spid="7">
                                            <p:txEl>
                                              <p:pRg st="0" end="0"/>
                                            </p:txEl>
                                          </p:spTgt>
                                        </p:tgtEl>
                                        <p:attrNameLst>
                                          <p:attrName>ppt_w</p:attrName>
                                        </p:attrNameLst>
                                      </p:cBhvr>
                                      <p:tavLst>
                                        <p:tav tm="0">
                                          <p:val>
                                            <p:strVal val="#ppt_w+.3"/>
                                          </p:val>
                                        </p:tav>
                                        <p:tav tm="100000">
                                          <p:val>
                                            <p:strVal val="#ppt_w"/>
                                          </p:val>
                                        </p:tav>
                                      </p:tavLst>
                                    </p:anim>
                                    <p:anim calcmode="lin" valueType="num">
                                      <p:cBhvr>
                                        <p:cTn id="17"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18" dur="1000"/>
                                        <p:tgtEl>
                                          <p:spTgt spid="7">
                                            <p:txEl>
                                              <p:pRg st="0" end="0"/>
                                            </p:txEl>
                                          </p:spTgt>
                                        </p:tgtEl>
                                      </p:cBhvr>
                                    </p:animEffect>
                                  </p:childTnLst>
                                </p:cTn>
                              </p:par>
                              <p:par>
                                <p:cTn id="19" presetID="50" presetClass="entr" presetSubtype="0" decel="100000" fill="hold" nodeType="withEffect">
                                  <p:stCondLst>
                                    <p:cond delay="0"/>
                                  </p:stCondLst>
                                  <p:childTnLst>
                                    <p:set>
                                      <p:cBhvr>
                                        <p:cTn id="20" dur="1" fill="hold">
                                          <p:stCondLst>
                                            <p:cond delay="0"/>
                                          </p:stCondLst>
                                        </p:cTn>
                                        <p:tgtEl>
                                          <p:spTgt spid="7">
                                            <p:txEl>
                                              <p:pRg st="2" end="2"/>
                                            </p:txEl>
                                          </p:spTgt>
                                        </p:tgtEl>
                                        <p:attrNameLst>
                                          <p:attrName>style.visibility</p:attrName>
                                        </p:attrNameLst>
                                      </p:cBhvr>
                                      <p:to>
                                        <p:strVal val="visible"/>
                                      </p:to>
                                    </p:set>
                                    <p:anim calcmode="lin" valueType="num">
                                      <p:cBhvr>
                                        <p:cTn id="21" dur="1000" fill="hold"/>
                                        <p:tgtEl>
                                          <p:spTgt spid="7">
                                            <p:txEl>
                                              <p:pRg st="2" end="2"/>
                                            </p:txEl>
                                          </p:spTgt>
                                        </p:tgtEl>
                                        <p:attrNameLst>
                                          <p:attrName>ppt_w</p:attrName>
                                        </p:attrNameLst>
                                      </p:cBhvr>
                                      <p:tavLst>
                                        <p:tav tm="0">
                                          <p:val>
                                            <p:strVal val="#ppt_w+.3"/>
                                          </p:val>
                                        </p:tav>
                                        <p:tav tm="100000">
                                          <p:val>
                                            <p:strVal val="#ppt_w"/>
                                          </p:val>
                                        </p:tav>
                                      </p:tavLst>
                                    </p:anim>
                                    <p:anim calcmode="lin" valueType="num">
                                      <p:cBhvr>
                                        <p:cTn id="22" dur="1000" fill="hold"/>
                                        <p:tgtEl>
                                          <p:spTgt spid="7">
                                            <p:txEl>
                                              <p:pRg st="2" end="2"/>
                                            </p:txEl>
                                          </p:spTgt>
                                        </p:tgtEl>
                                        <p:attrNameLst>
                                          <p:attrName>ppt_h</p:attrName>
                                        </p:attrNameLst>
                                      </p:cBhvr>
                                      <p:tavLst>
                                        <p:tav tm="0">
                                          <p:val>
                                            <p:strVal val="#ppt_h"/>
                                          </p:val>
                                        </p:tav>
                                        <p:tav tm="100000">
                                          <p:val>
                                            <p:strVal val="#ppt_h"/>
                                          </p:val>
                                        </p:tav>
                                      </p:tavLst>
                                    </p:anim>
                                    <p:animEffect transition="in" filter="fade">
                                      <p:cBhvr>
                                        <p:cTn id="23" dur="1000"/>
                                        <p:tgtEl>
                                          <p:spTgt spid="7">
                                            <p:txEl>
                                              <p:pRg st="2" end="2"/>
                                            </p:txEl>
                                          </p:spTgt>
                                        </p:tgtEl>
                                      </p:cBhvr>
                                    </p:animEffect>
                                  </p:childTnLst>
                                </p:cTn>
                              </p:par>
                              <p:par>
                                <p:cTn id="24" presetID="50" presetClass="entr" presetSubtype="0" decel="100000" fill="hold" nodeType="withEffect">
                                  <p:stCondLst>
                                    <p:cond delay="0"/>
                                  </p:stCondLst>
                                  <p:childTnLst>
                                    <p:set>
                                      <p:cBhvr>
                                        <p:cTn id="25" dur="1" fill="hold">
                                          <p:stCondLst>
                                            <p:cond delay="0"/>
                                          </p:stCondLst>
                                        </p:cTn>
                                        <p:tgtEl>
                                          <p:spTgt spid="7">
                                            <p:txEl>
                                              <p:pRg st="4" end="4"/>
                                            </p:txEl>
                                          </p:spTgt>
                                        </p:tgtEl>
                                        <p:attrNameLst>
                                          <p:attrName>style.visibility</p:attrName>
                                        </p:attrNameLst>
                                      </p:cBhvr>
                                      <p:to>
                                        <p:strVal val="visible"/>
                                      </p:to>
                                    </p:set>
                                    <p:anim calcmode="lin" valueType="num">
                                      <p:cBhvr>
                                        <p:cTn id="26" dur="1000" fill="hold"/>
                                        <p:tgtEl>
                                          <p:spTgt spid="7">
                                            <p:txEl>
                                              <p:pRg st="4" end="4"/>
                                            </p:txEl>
                                          </p:spTgt>
                                        </p:tgtEl>
                                        <p:attrNameLst>
                                          <p:attrName>ppt_w</p:attrName>
                                        </p:attrNameLst>
                                      </p:cBhvr>
                                      <p:tavLst>
                                        <p:tav tm="0">
                                          <p:val>
                                            <p:strVal val="#ppt_w+.3"/>
                                          </p:val>
                                        </p:tav>
                                        <p:tav tm="100000">
                                          <p:val>
                                            <p:strVal val="#ppt_w"/>
                                          </p:val>
                                        </p:tav>
                                      </p:tavLst>
                                    </p:anim>
                                    <p:anim calcmode="lin" valueType="num">
                                      <p:cBhvr>
                                        <p:cTn id="27" dur="1000" fill="hold"/>
                                        <p:tgtEl>
                                          <p:spTgt spid="7">
                                            <p:txEl>
                                              <p:pRg st="4" end="4"/>
                                            </p:txEl>
                                          </p:spTgt>
                                        </p:tgtEl>
                                        <p:attrNameLst>
                                          <p:attrName>ppt_h</p:attrName>
                                        </p:attrNameLst>
                                      </p:cBhvr>
                                      <p:tavLst>
                                        <p:tav tm="0">
                                          <p:val>
                                            <p:strVal val="#ppt_h"/>
                                          </p:val>
                                        </p:tav>
                                        <p:tav tm="100000">
                                          <p:val>
                                            <p:strVal val="#ppt_h"/>
                                          </p:val>
                                        </p:tav>
                                      </p:tavLst>
                                    </p:anim>
                                    <p:animEffect transition="in" filter="fade">
                                      <p:cBhvr>
                                        <p:cTn id="28" dur="1000"/>
                                        <p:tgtEl>
                                          <p:spTgt spid="7">
                                            <p:txEl>
                                              <p:pRg st="4" end="4"/>
                                            </p:txEl>
                                          </p:spTgt>
                                        </p:tgtEl>
                                      </p:cBhvr>
                                    </p:animEffect>
                                  </p:childTnLst>
                                </p:cTn>
                              </p:par>
                              <p:par>
                                <p:cTn id="29" presetID="50" presetClass="entr" presetSubtype="0" decel="100000" fill="hold" nodeType="withEffect">
                                  <p:stCondLst>
                                    <p:cond delay="0"/>
                                  </p:stCondLst>
                                  <p:childTnLst>
                                    <p:set>
                                      <p:cBhvr>
                                        <p:cTn id="30" dur="1" fill="hold">
                                          <p:stCondLst>
                                            <p:cond delay="0"/>
                                          </p:stCondLst>
                                        </p:cTn>
                                        <p:tgtEl>
                                          <p:spTgt spid="7">
                                            <p:txEl>
                                              <p:pRg st="6" end="6"/>
                                            </p:txEl>
                                          </p:spTgt>
                                        </p:tgtEl>
                                        <p:attrNameLst>
                                          <p:attrName>style.visibility</p:attrName>
                                        </p:attrNameLst>
                                      </p:cBhvr>
                                      <p:to>
                                        <p:strVal val="visible"/>
                                      </p:to>
                                    </p:set>
                                    <p:anim calcmode="lin" valueType="num">
                                      <p:cBhvr>
                                        <p:cTn id="31" dur="1000" fill="hold"/>
                                        <p:tgtEl>
                                          <p:spTgt spid="7">
                                            <p:txEl>
                                              <p:pRg st="6" end="6"/>
                                            </p:txEl>
                                          </p:spTgt>
                                        </p:tgtEl>
                                        <p:attrNameLst>
                                          <p:attrName>ppt_w</p:attrName>
                                        </p:attrNameLst>
                                      </p:cBhvr>
                                      <p:tavLst>
                                        <p:tav tm="0">
                                          <p:val>
                                            <p:strVal val="#ppt_w+.3"/>
                                          </p:val>
                                        </p:tav>
                                        <p:tav tm="100000">
                                          <p:val>
                                            <p:strVal val="#ppt_w"/>
                                          </p:val>
                                        </p:tav>
                                      </p:tavLst>
                                    </p:anim>
                                    <p:anim calcmode="lin" valueType="num">
                                      <p:cBhvr>
                                        <p:cTn id="32" dur="1000" fill="hold"/>
                                        <p:tgtEl>
                                          <p:spTgt spid="7">
                                            <p:txEl>
                                              <p:pRg st="6" end="6"/>
                                            </p:txEl>
                                          </p:spTgt>
                                        </p:tgtEl>
                                        <p:attrNameLst>
                                          <p:attrName>ppt_h</p:attrName>
                                        </p:attrNameLst>
                                      </p:cBhvr>
                                      <p:tavLst>
                                        <p:tav tm="0">
                                          <p:val>
                                            <p:strVal val="#ppt_h"/>
                                          </p:val>
                                        </p:tav>
                                        <p:tav tm="100000">
                                          <p:val>
                                            <p:strVal val="#ppt_h"/>
                                          </p:val>
                                        </p:tav>
                                      </p:tavLst>
                                    </p:anim>
                                    <p:animEffect transition="in" filter="fade">
                                      <p:cBhvr>
                                        <p:cTn id="33" dur="1000"/>
                                        <p:tgtEl>
                                          <p:spTgt spid="7">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730"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3731"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132397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endParaRPr lang="en-US" altLang="zh-TW" sz="4000">
              <a:latin typeface="華康中黑體" pitchFamily="49" charset="-120"/>
              <a:ea typeface="華康中黑體" pitchFamily="49" charset="-120"/>
            </a:endParaRPr>
          </a:p>
          <a:p>
            <a:pPr algn="ctr"/>
            <a:endParaRPr lang="en-US" altLang="zh-TW" sz="4000" b="1">
              <a:latin typeface="Baskerville Old Face" pitchFamily="18" charset="0"/>
              <a:ea typeface="新細明體" pitchFamily="18" charset="-120"/>
            </a:endParaRPr>
          </a:p>
        </p:txBody>
      </p:sp>
      <p:sp>
        <p:nvSpPr>
          <p:cNvPr id="73734" name="TextBox 7"/>
          <p:cNvSpPr txBox="1">
            <a:spLocks noChangeArrowheads="1"/>
          </p:cNvSpPr>
          <p:nvPr>
            <p:custDataLst>
              <p:tags r:id="rId6"/>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 name="TextBox 6"/>
          <p:cNvSpPr txBox="1">
            <a:spLocks noChangeArrowheads="1"/>
          </p:cNvSpPr>
          <p:nvPr>
            <p:custDataLst>
              <p:tags r:id="rId7"/>
            </p:custDataLst>
          </p:nvPr>
        </p:nvSpPr>
        <p:spPr bwMode="auto">
          <a:xfrm>
            <a:off x="228600" y="1187450"/>
            <a:ext cx="5257800" cy="4832350"/>
          </a:xfrm>
          <a:prstGeom prst="rect">
            <a:avLst/>
          </a:prstGeom>
          <a:noFill/>
          <a:ln w="9525">
            <a:noFill/>
            <a:miter lim="800000"/>
            <a:headEnd/>
            <a:tailEnd/>
          </a:ln>
        </p:spPr>
        <p:txBody>
          <a:bodyPr>
            <a:spAutoFit/>
          </a:bodyPr>
          <a:lstStyle/>
          <a:p>
            <a:r>
              <a:rPr lang="en-US" altLang="zh-TW" sz="2800">
                <a:latin typeface="Cooper Black" pitchFamily="18" charset="0"/>
                <a:ea typeface="新細明體" pitchFamily="18" charset="-120"/>
              </a:rPr>
              <a:t>Why are they called  GIFTS?</a:t>
            </a:r>
          </a:p>
          <a:p>
            <a:pPr>
              <a:spcBef>
                <a:spcPts val="1200"/>
              </a:spcBef>
            </a:pPr>
            <a:r>
              <a:rPr lang="en-US" altLang="zh-TW" sz="2500">
                <a:latin typeface="Cooper Black" pitchFamily="18" charset="0"/>
                <a:ea typeface="新細明體" pitchFamily="18" charset="-120"/>
              </a:rPr>
              <a:t>Because  we  benefit  without any cost. FREE. They  are  totally  a  result  of  God’s  magnanimity  and  overflowing  generosity.</a:t>
            </a:r>
          </a:p>
          <a:p>
            <a:pPr>
              <a:spcBef>
                <a:spcPts val="1200"/>
              </a:spcBef>
            </a:pPr>
            <a:r>
              <a:rPr lang="en-US" altLang="zh-TW" sz="2500">
                <a:latin typeface="Cooper Black" pitchFamily="18" charset="0"/>
                <a:ea typeface="新細明體" pitchFamily="18" charset="-120"/>
              </a:rPr>
              <a:t>And they are  RECONCILING  gifts. They offer reconciliation and invite us to covenant communion.</a:t>
            </a:r>
          </a:p>
          <a:p>
            <a:pPr>
              <a:spcBef>
                <a:spcPts val="1200"/>
              </a:spcBef>
            </a:pPr>
            <a:r>
              <a:rPr lang="en-US" altLang="zh-TW" sz="2500">
                <a:latin typeface="Cooper Black" pitchFamily="18" charset="0"/>
                <a:ea typeface="新細明體" pitchFamily="18" charset="-120"/>
              </a:rPr>
              <a:t>READ:  Isaiah 55, 1-4</a:t>
            </a:r>
          </a:p>
        </p:txBody>
      </p:sp>
      <p:sp>
        <p:nvSpPr>
          <p:cNvPr id="73736" name="矩形 8"/>
          <p:cNvSpPr>
            <a:spLocks noChangeArrowheads="1"/>
          </p:cNvSpPr>
          <p:nvPr/>
        </p:nvSpPr>
        <p:spPr bwMode="auto">
          <a:xfrm>
            <a:off x="5334000" y="1219200"/>
            <a:ext cx="3810000" cy="4247317"/>
          </a:xfrm>
          <a:prstGeom prst="rect">
            <a:avLst/>
          </a:prstGeom>
          <a:noFill/>
          <a:ln w="9525">
            <a:noFill/>
            <a:miter lim="800000"/>
            <a:headEnd/>
            <a:tailEnd/>
          </a:ln>
        </p:spPr>
        <p:txBody>
          <a:bodyPr>
            <a:spAutoFit/>
          </a:bodyPr>
          <a:lstStyle/>
          <a:p>
            <a:pPr>
              <a:spcAft>
                <a:spcPts val="1800"/>
              </a:spcAft>
            </a:pPr>
            <a:r>
              <a:rPr lang="zh-TW" altLang="en-US" sz="2500" dirty="0">
                <a:latin typeface="華康中黑體" pitchFamily="49" charset="-120"/>
                <a:ea typeface="華康中黑體" pitchFamily="49" charset="-120"/>
              </a:rPr>
              <a:t>為什麼稱它們為「禮品」？</a:t>
            </a:r>
            <a:endParaRPr lang="en-US" altLang="zh-TW" sz="2500" dirty="0">
              <a:latin typeface="華康中黑體" pitchFamily="49" charset="-120"/>
              <a:ea typeface="華康中黑體" pitchFamily="49" charset="-120"/>
            </a:endParaRPr>
          </a:p>
          <a:p>
            <a:pPr>
              <a:spcAft>
                <a:spcPts val="1800"/>
              </a:spcAft>
            </a:pPr>
            <a:r>
              <a:rPr lang="zh-TW" altLang="en-US" sz="2500" dirty="0" smtClean="0">
                <a:latin typeface="華康中黑體" pitchFamily="49" charset="-120"/>
                <a:ea typeface="華康中黑體" pitchFamily="49" charset="-120"/>
              </a:rPr>
              <a:t>因為我們在没有一點 付出下，由天主的大能和無限仁慈中白白地領受。它全然是天主的恩賜。</a:t>
            </a:r>
            <a:endParaRPr lang="en-US" altLang="zh-TW" sz="2500" dirty="0">
              <a:latin typeface="華康中黑體" pitchFamily="49" charset="-120"/>
              <a:ea typeface="華康中黑體" pitchFamily="49" charset="-120"/>
            </a:endParaRPr>
          </a:p>
          <a:p>
            <a:pPr>
              <a:spcAft>
                <a:spcPts val="1800"/>
              </a:spcAft>
            </a:pPr>
            <a:r>
              <a:rPr lang="zh-TW" altLang="en-US" sz="2500" dirty="0">
                <a:latin typeface="華康中黑體" pitchFamily="49" charset="-120"/>
                <a:ea typeface="華康中黑體" pitchFamily="49" charset="-120"/>
              </a:rPr>
              <a:t>它們又是修和的禮物</a:t>
            </a:r>
            <a:r>
              <a:rPr lang="zh-TW" altLang="en-US" sz="2500" dirty="0" smtClean="0">
                <a:latin typeface="華康中黑體" pitchFamily="49" charset="-120"/>
                <a:ea typeface="華康中黑體" pitchFamily="49" charset="-120"/>
              </a:rPr>
              <a:t>，為修好而呈奉，同時邀請我們締結「</a:t>
            </a:r>
            <a:r>
              <a:rPr lang="zh-TW" altLang="en-US" sz="2500" dirty="0">
                <a:latin typeface="華康中黑體" pitchFamily="49" charset="-120"/>
                <a:ea typeface="華康中黑體" pitchFamily="49" charset="-120"/>
              </a:rPr>
              <a:t>共融的盟約」。</a:t>
            </a:r>
            <a:endParaRPr lang="en-US" altLang="zh-TW" sz="2500" dirty="0">
              <a:latin typeface="華康中黑體" pitchFamily="49" charset="-120"/>
              <a:ea typeface="華康中黑體" pitchFamily="49" charset="-120"/>
            </a:endParaRPr>
          </a:p>
          <a:p>
            <a:pPr>
              <a:spcAft>
                <a:spcPts val="1800"/>
              </a:spcAft>
            </a:pPr>
            <a:r>
              <a:rPr lang="zh-TW" altLang="en-US" sz="2500" dirty="0">
                <a:latin typeface="華康中黑體" pitchFamily="49" charset="-120"/>
                <a:ea typeface="華康中黑體" pitchFamily="49" charset="-120"/>
              </a:rPr>
              <a:t>讀依</a:t>
            </a:r>
            <a:r>
              <a:rPr lang="en-US" altLang="zh-TW" sz="2500" dirty="0">
                <a:latin typeface="華康中黑體" pitchFamily="49" charset="-120"/>
                <a:ea typeface="華康中黑體" pitchFamily="49" charset="-120"/>
              </a:rPr>
              <a:t>55:1-4</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up)">
                                      <p:cBhvr>
                                        <p:cTn id="12" dur="500"/>
                                        <p:tgtEl>
                                          <p:spTgt spid="5">
                                            <p:txEl>
                                              <p:pRg st="0" end="0"/>
                                            </p:txEl>
                                          </p:spTgt>
                                        </p:tgtEl>
                                      </p:cBhvr>
                                    </p:animEffect>
                                  </p:childTnLst>
                                </p:cTn>
                              </p:par>
                            </p:childTnLst>
                          </p:cTn>
                        </p:par>
                        <p:par>
                          <p:cTn id="13" fill="hold" nodeType="afterGroup">
                            <p:stCondLst>
                              <p:cond delay="500"/>
                            </p:stCondLst>
                            <p:childTnLst>
                              <p:par>
                                <p:cTn id="14" presetID="50" presetClass="entr" presetSubtype="0" decel="100000" fill="hold" nodeType="afterEffect">
                                  <p:stCondLst>
                                    <p:cond delay="0"/>
                                  </p:stCondLst>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1000" fill="hold"/>
                                        <p:tgtEl>
                                          <p:spTgt spid="7">
                                            <p:txEl>
                                              <p:pRg st="0" end="0"/>
                                            </p:txEl>
                                          </p:spTgt>
                                        </p:tgtEl>
                                        <p:attrNameLst>
                                          <p:attrName>ppt_w</p:attrName>
                                        </p:attrNameLst>
                                      </p:cBhvr>
                                      <p:tavLst>
                                        <p:tav tm="0">
                                          <p:val>
                                            <p:strVal val="#ppt_w+.3"/>
                                          </p:val>
                                        </p:tav>
                                        <p:tav tm="100000">
                                          <p:val>
                                            <p:strVal val="#ppt_w"/>
                                          </p:val>
                                        </p:tav>
                                      </p:tavLst>
                                    </p:anim>
                                    <p:anim calcmode="lin" valueType="num">
                                      <p:cBhvr>
                                        <p:cTn id="17"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18" dur="1000"/>
                                        <p:tgtEl>
                                          <p:spTgt spid="7">
                                            <p:txEl>
                                              <p:pRg st="0" end="0"/>
                                            </p:txEl>
                                          </p:spTgt>
                                        </p:tgtEl>
                                      </p:cBhvr>
                                    </p:animEffect>
                                  </p:childTnLst>
                                </p:cTn>
                              </p:par>
                            </p:childTnLst>
                          </p:cTn>
                        </p:par>
                        <p:par>
                          <p:cTn id="19" fill="hold" nodeType="afterGroup">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 calcmode="lin" valueType="num">
                                      <p:cBhvr>
                                        <p:cTn id="22" dur="1000" fill="hold"/>
                                        <p:tgtEl>
                                          <p:spTgt spid="7">
                                            <p:txEl>
                                              <p:pRg st="1" end="1"/>
                                            </p:txEl>
                                          </p:spTgt>
                                        </p:tgtEl>
                                        <p:attrNameLst>
                                          <p:attrName>ppt_w</p:attrName>
                                        </p:attrNameLst>
                                      </p:cBhvr>
                                      <p:tavLst>
                                        <p:tav tm="0">
                                          <p:val>
                                            <p:strVal val="#ppt_w+.3"/>
                                          </p:val>
                                        </p:tav>
                                        <p:tav tm="100000">
                                          <p:val>
                                            <p:strVal val="#ppt_w"/>
                                          </p:val>
                                        </p:tav>
                                      </p:tavLst>
                                    </p:anim>
                                    <p:anim calcmode="lin" valueType="num">
                                      <p:cBhvr>
                                        <p:cTn id="23" dur="1000" fill="hold"/>
                                        <p:tgtEl>
                                          <p:spTgt spid="7">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7">
                                            <p:txEl>
                                              <p:pRg st="1" end="1"/>
                                            </p:txEl>
                                          </p:spTgt>
                                        </p:tgtEl>
                                      </p:cBhvr>
                                    </p:animEffect>
                                  </p:childTnLst>
                                </p:cTn>
                              </p:par>
                            </p:childTnLst>
                          </p:cTn>
                        </p:par>
                        <p:par>
                          <p:cTn id="25" fill="hold" nodeType="afterGroup">
                            <p:stCondLst>
                              <p:cond delay="2500"/>
                            </p:stCondLst>
                            <p:childTnLst>
                              <p:par>
                                <p:cTn id="26" presetID="50" presetClass="entr" presetSubtype="0" decel="100000" fill="hold" nodeType="after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1000" fill="hold"/>
                                        <p:tgtEl>
                                          <p:spTgt spid="7">
                                            <p:txEl>
                                              <p:pRg st="2" end="2"/>
                                            </p:txEl>
                                          </p:spTgt>
                                        </p:tgtEl>
                                        <p:attrNameLst>
                                          <p:attrName>ppt_w</p:attrName>
                                        </p:attrNameLst>
                                      </p:cBhvr>
                                      <p:tavLst>
                                        <p:tav tm="0">
                                          <p:val>
                                            <p:strVal val="#ppt_w+.3"/>
                                          </p:val>
                                        </p:tav>
                                        <p:tav tm="100000">
                                          <p:val>
                                            <p:strVal val="#ppt_w"/>
                                          </p:val>
                                        </p:tav>
                                      </p:tavLst>
                                    </p:anim>
                                    <p:anim calcmode="lin" valueType="num">
                                      <p:cBhvr>
                                        <p:cTn id="29" dur="1000" fill="hold"/>
                                        <p:tgtEl>
                                          <p:spTgt spid="7">
                                            <p:txEl>
                                              <p:pRg st="2" end="2"/>
                                            </p:txEl>
                                          </p:spTgt>
                                        </p:tgtEl>
                                        <p:attrNameLst>
                                          <p:attrName>ppt_h</p:attrName>
                                        </p:attrNameLst>
                                      </p:cBhvr>
                                      <p:tavLst>
                                        <p:tav tm="0">
                                          <p:val>
                                            <p:strVal val="#ppt_h"/>
                                          </p:val>
                                        </p:tav>
                                        <p:tav tm="100000">
                                          <p:val>
                                            <p:strVal val="#ppt_h"/>
                                          </p:val>
                                        </p:tav>
                                      </p:tavLst>
                                    </p:anim>
                                    <p:animEffect transition="in" filter="fade">
                                      <p:cBhvr>
                                        <p:cTn id="30" dur="1000"/>
                                        <p:tgtEl>
                                          <p:spTgt spid="7">
                                            <p:txEl>
                                              <p:pRg st="2" end="2"/>
                                            </p:txEl>
                                          </p:spTgt>
                                        </p:tgtEl>
                                      </p:cBhvr>
                                    </p:animEffect>
                                  </p:childTnLst>
                                </p:cTn>
                              </p:par>
                            </p:childTnLst>
                          </p:cTn>
                        </p:par>
                        <p:par>
                          <p:cTn id="31" fill="hold" nodeType="afterGroup">
                            <p:stCondLst>
                              <p:cond delay="3500"/>
                            </p:stCondLst>
                            <p:childTnLst>
                              <p:par>
                                <p:cTn id="32" presetID="50" presetClass="entr" presetSubtype="0" decel="100000" fill="hold" nodeType="afterEffect">
                                  <p:stCondLst>
                                    <p:cond delay="0"/>
                                  </p:stCondLst>
                                  <p:childTnLst>
                                    <p:set>
                                      <p:cBhvr>
                                        <p:cTn id="33" dur="1" fill="hold">
                                          <p:stCondLst>
                                            <p:cond delay="0"/>
                                          </p:stCondLst>
                                        </p:cTn>
                                        <p:tgtEl>
                                          <p:spTgt spid="7">
                                            <p:txEl>
                                              <p:pRg st="3" end="3"/>
                                            </p:txEl>
                                          </p:spTgt>
                                        </p:tgtEl>
                                        <p:attrNameLst>
                                          <p:attrName>style.visibility</p:attrName>
                                        </p:attrNameLst>
                                      </p:cBhvr>
                                      <p:to>
                                        <p:strVal val="visible"/>
                                      </p:to>
                                    </p:set>
                                    <p:anim calcmode="lin" valueType="num">
                                      <p:cBhvr>
                                        <p:cTn id="34" dur="1000" fill="hold"/>
                                        <p:tgtEl>
                                          <p:spTgt spid="7">
                                            <p:txEl>
                                              <p:pRg st="3" end="3"/>
                                            </p:txEl>
                                          </p:spTgt>
                                        </p:tgtEl>
                                        <p:attrNameLst>
                                          <p:attrName>ppt_w</p:attrName>
                                        </p:attrNameLst>
                                      </p:cBhvr>
                                      <p:tavLst>
                                        <p:tav tm="0">
                                          <p:val>
                                            <p:strVal val="#ppt_w+.3"/>
                                          </p:val>
                                        </p:tav>
                                        <p:tav tm="100000">
                                          <p:val>
                                            <p:strVal val="#ppt_w"/>
                                          </p:val>
                                        </p:tav>
                                      </p:tavLst>
                                    </p:anim>
                                    <p:anim calcmode="lin" valueType="num">
                                      <p:cBhvr>
                                        <p:cTn id="35" dur="1000" fill="hold"/>
                                        <p:tgtEl>
                                          <p:spTgt spid="7">
                                            <p:txEl>
                                              <p:pRg st="3" end="3"/>
                                            </p:txEl>
                                          </p:spTgt>
                                        </p:tgtEl>
                                        <p:attrNameLst>
                                          <p:attrName>ppt_h</p:attrName>
                                        </p:attrNameLst>
                                      </p:cBhvr>
                                      <p:tavLst>
                                        <p:tav tm="0">
                                          <p:val>
                                            <p:strVal val="#ppt_h"/>
                                          </p:val>
                                        </p:tav>
                                        <p:tav tm="100000">
                                          <p:val>
                                            <p:strVal val="#ppt_h"/>
                                          </p:val>
                                        </p:tav>
                                      </p:tavLst>
                                    </p:anim>
                                    <p:animEffect transition="in" filter="fade">
                                      <p:cBhvr>
                                        <p:cTn id="36" dur="1000"/>
                                        <p:tgtEl>
                                          <p:spTgt spid="7">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4755"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endParaRPr lang="zh-TW" altLang="en-US" sz="4000" b="1">
              <a:latin typeface="Baskerville Old Face" pitchFamily="18" charset="0"/>
              <a:ea typeface="新細明體" pitchFamily="18" charset="-120"/>
            </a:endParaRPr>
          </a:p>
        </p:txBody>
      </p:sp>
      <p:sp>
        <p:nvSpPr>
          <p:cNvPr id="74758" name="TextBox 7"/>
          <p:cNvSpPr txBox="1">
            <a:spLocks noChangeArrowheads="1"/>
          </p:cNvSpPr>
          <p:nvPr>
            <p:custDataLst>
              <p:tags r:id="rId6"/>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 name="TextBox 6"/>
          <p:cNvSpPr txBox="1">
            <a:spLocks noChangeArrowheads="1"/>
          </p:cNvSpPr>
          <p:nvPr>
            <p:custDataLst>
              <p:tags r:id="rId7"/>
            </p:custDataLst>
          </p:nvPr>
        </p:nvSpPr>
        <p:spPr bwMode="auto">
          <a:xfrm>
            <a:off x="76200" y="685800"/>
            <a:ext cx="3505200" cy="6602413"/>
          </a:xfrm>
          <a:prstGeom prst="rect">
            <a:avLst/>
          </a:prstGeom>
          <a:noFill/>
          <a:ln w="9525">
            <a:noFill/>
            <a:miter lim="800000"/>
            <a:headEnd/>
            <a:tailEnd/>
          </a:ln>
        </p:spPr>
        <p:txBody>
          <a:bodyPr>
            <a:spAutoFit/>
          </a:bodyPr>
          <a:lstStyle/>
          <a:p>
            <a:r>
              <a:rPr lang="en-US" altLang="zh-TW" sz="2500">
                <a:latin typeface="Cooper Black" pitchFamily="18" charset="0"/>
                <a:ea typeface="新細明體" pitchFamily="18" charset="-120"/>
              </a:rPr>
              <a:t>Isaiah 55, 1-4</a:t>
            </a:r>
          </a:p>
          <a:p>
            <a:pPr>
              <a:spcBef>
                <a:spcPts val="1200"/>
              </a:spcBef>
            </a:pPr>
            <a:r>
              <a:rPr lang="en-US" altLang="zh-TW" sz="2500">
                <a:latin typeface="Cooper Black" pitchFamily="18" charset="0"/>
                <a:ea typeface="新細明體" pitchFamily="18" charset="-120"/>
              </a:rPr>
              <a:t>Invite us to reflect on the FREE  and  RECONCILING  aspects of the gifts.</a:t>
            </a:r>
          </a:p>
          <a:p>
            <a:pPr>
              <a:spcBef>
                <a:spcPts val="1200"/>
              </a:spcBef>
            </a:pPr>
            <a:r>
              <a:rPr lang="en-US" altLang="zh-TW" sz="2500">
                <a:latin typeface="Cooper Black" pitchFamily="18" charset="0"/>
                <a:ea typeface="新細明體" pitchFamily="18" charset="-120"/>
              </a:rPr>
              <a:t>Gifts mentioned here are Wine and Milk.</a:t>
            </a:r>
          </a:p>
          <a:p>
            <a:pPr>
              <a:spcBef>
                <a:spcPts val="1200"/>
              </a:spcBef>
            </a:pPr>
            <a:r>
              <a:rPr lang="en-US" altLang="zh-TW" sz="2500">
                <a:latin typeface="Cooper Black" pitchFamily="18" charset="0"/>
                <a:ea typeface="新細明體" pitchFamily="18" charset="-120"/>
              </a:rPr>
              <a:t>READ  55, 6-7</a:t>
            </a:r>
          </a:p>
          <a:p>
            <a:pPr>
              <a:spcBef>
                <a:spcPts val="1200"/>
              </a:spcBef>
            </a:pPr>
            <a:r>
              <a:rPr lang="en-US" altLang="zh-TW" sz="2500">
                <a:latin typeface="Cooper Black" pitchFamily="18" charset="0"/>
                <a:ea typeface="新細明體" pitchFamily="18" charset="-120"/>
              </a:rPr>
              <a:t>The Lord’s ways are not like our ways. He thinks otherwise. (V.8)</a:t>
            </a:r>
          </a:p>
          <a:p>
            <a:endParaRPr lang="en-US" altLang="zh-TW" sz="2500">
              <a:latin typeface="Cooper Black" pitchFamily="18" charset="0"/>
              <a:ea typeface="新細明體" pitchFamily="18" charset="-120"/>
            </a:endParaRPr>
          </a:p>
          <a:p>
            <a:endParaRPr lang="en-US" altLang="zh-TW" sz="800">
              <a:latin typeface="Cooper Black" pitchFamily="18" charset="0"/>
              <a:ea typeface="新細明體" pitchFamily="18" charset="-120"/>
            </a:endParaRPr>
          </a:p>
          <a:p>
            <a:endParaRPr lang="en-US" altLang="zh-TW" sz="2500">
              <a:latin typeface="Cooper Black" pitchFamily="18" charset="0"/>
              <a:ea typeface="新細明體" pitchFamily="18" charset="-120"/>
            </a:endParaRPr>
          </a:p>
        </p:txBody>
      </p:sp>
      <p:sp>
        <p:nvSpPr>
          <p:cNvPr id="74760" name="文字方塊 10"/>
          <p:cNvSpPr txBox="1">
            <a:spLocks noChangeArrowheads="1"/>
          </p:cNvSpPr>
          <p:nvPr/>
        </p:nvSpPr>
        <p:spPr bwMode="auto">
          <a:xfrm>
            <a:off x="3352800" y="685800"/>
            <a:ext cx="5791200" cy="5878532"/>
          </a:xfrm>
          <a:prstGeom prst="rect">
            <a:avLst/>
          </a:prstGeom>
          <a:noFill/>
          <a:ln w="9525">
            <a:noFill/>
            <a:miter lim="800000"/>
            <a:headEnd/>
            <a:tailEnd/>
          </a:ln>
        </p:spPr>
        <p:txBody>
          <a:bodyPr>
            <a:spAutoFit/>
          </a:bodyPr>
          <a:lstStyle/>
          <a:p>
            <a:r>
              <a:rPr lang="zh-TW" altLang="en-US" sz="2000" dirty="0">
                <a:latin typeface="華康中黑體" pitchFamily="49" charset="-120"/>
                <a:ea typeface="華康中黑體" pitchFamily="49" charset="-120"/>
              </a:rPr>
              <a:t>讀依</a:t>
            </a:r>
            <a:r>
              <a:rPr lang="en-US" altLang="zh-TW" sz="2000" dirty="0">
                <a:latin typeface="華康中黑體" pitchFamily="49" charset="-120"/>
                <a:ea typeface="華康中黑體" pitchFamily="49" charset="-120"/>
              </a:rPr>
              <a:t>55:1-4</a:t>
            </a:r>
            <a:r>
              <a:rPr lang="zh-TW" altLang="en-US" sz="2000" dirty="0">
                <a:latin typeface="華康中黑體" pitchFamily="49" charset="-120"/>
                <a:ea typeface="華康中黑體" pitchFamily="49" charset="-120"/>
              </a:rPr>
              <a:t> </a:t>
            </a:r>
            <a:r>
              <a:rPr lang="zh-TW" altLang="en-US" sz="2000" baseline="30000" dirty="0">
                <a:solidFill>
                  <a:srgbClr val="006600"/>
                </a:solidFill>
                <a:latin typeface="華康中黑體" pitchFamily="49" charset="-120"/>
                <a:ea typeface="華康中黑體" pitchFamily="49" charset="-120"/>
              </a:rPr>
              <a:t>１</a:t>
            </a:r>
            <a:r>
              <a:rPr lang="zh-TW" altLang="zh-TW" sz="2000" dirty="0">
                <a:solidFill>
                  <a:srgbClr val="006600"/>
                </a:solidFill>
                <a:latin typeface="華康中黑體" pitchFamily="49" charset="-120"/>
                <a:ea typeface="華康中黑體" pitchFamily="49" charset="-120"/>
              </a:rPr>
              <a:t>啊! 凡口渴的，請到水泉來! 那沒有錢的，也請來罷! 請來買不花錢，不索值的酒和奶吃</a:t>
            </a:r>
            <a:r>
              <a:rPr lang="zh-TW" altLang="en-US" sz="2000" dirty="0">
                <a:solidFill>
                  <a:srgbClr val="006600"/>
                </a:solidFill>
                <a:latin typeface="華康中黑體" pitchFamily="49" charset="-120"/>
                <a:ea typeface="華康中黑體" pitchFamily="49" charset="-120"/>
              </a:rPr>
              <a:t>！</a:t>
            </a:r>
            <a:r>
              <a:rPr lang="zh-TW" altLang="en-US" sz="2000" baseline="30000" dirty="0">
                <a:solidFill>
                  <a:srgbClr val="006600"/>
                </a:solidFill>
                <a:latin typeface="華康中黑體" pitchFamily="49" charset="-120"/>
                <a:ea typeface="華康中黑體" pitchFamily="49" charset="-120"/>
              </a:rPr>
              <a:t>２</a:t>
            </a:r>
            <a:r>
              <a:rPr lang="zh-TW" altLang="zh-TW" sz="2000" dirty="0">
                <a:solidFill>
                  <a:srgbClr val="006600"/>
                </a:solidFill>
                <a:latin typeface="華康中黑體" pitchFamily="49" charset="-120"/>
                <a:ea typeface="華康中黑體" pitchFamily="49" charset="-120"/>
              </a:rPr>
              <a:t>你們為什麼為那些不能充食的東西花錢，為那些不足果腹的東西浪費薪金呢﹖你們若細心聽我，你們就能吃豐美的食物，你們的心靈必因脂膏而喜悅。</a:t>
            </a:r>
            <a:r>
              <a:rPr lang="zh-TW" altLang="en-US" sz="2000" baseline="30000" dirty="0">
                <a:solidFill>
                  <a:srgbClr val="006600"/>
                </a:solidFill>
                <a:latin typeface="華康中黑體" pitchFamily="49" charset="-120"/>
                <a:ea typeface="華康中黑體" pitchFamily="49" charset="-120"/>
              </a:rPr>
              <a:t>３</a:t>
            </a:r>
            <a:r>
              <a:rPr lang="zh-TW" altLang="zh-TW" sz="2000" dirty="0">
                <a:solidFill>
                  <a:srgbClr val="006600"/>
                </a:solidFill>
                <a:latin typeface="華康中黑體" pitchFamily="49" charset="-120"/>
                <a:ea typeface="華康中黑體" pitchFamily="49" charset="-120"/>
              </a:rPr>
              <a:t>你們如側耳，走近我前來聽，你們必將獲得生命；我要與你們訂立一項永久的盟約，即誓許於達味的慈惠。</a:t>
            </a:r>
            <a:r>
              <a:rPr lang="zh-TW" altLang="en-US" sz="2000" baseline="30000" dirty="0">
                <a:solidFill>
                  <a:srgbClr val="006600"/>
                </a:solidFill>
                <a:latin typeface="華康中黑體" pitchFamily="49" charset="-120"/>
                <a:ea typeface="華康中黑體" pitchFamily="49" charset="-120"/>
              </a:rPr>
              <a:t>４</a:t>
            </a:r>
            <a:r>
              <a:rPr lang="zh-TW" altLang="zh-TW" sz="2000" dirty="0">
                <a:solidFill>
                  <a:srgbClr val="006600"/>
                </a:solidFill>
                <a:latin typeface="華康中黑體" pitchFamily="49" charset="-120"/>
                <a:ea typeface="華康中黑體" pitchFamily="49" charset="-120"/>
              </a:rPr>
              <a:t>看，我立了你為萬民的證人，為列國的領袖與主宰。</a:t>
            </a:r>
          </a:p>
          <a:p>
            <a:r>
              <a:rPr lang="zh-TW" altLang="en-US" dirty="0">
                <a:latin typeface="華康中黑體" pitchFamily="49" charset="-120"/>
                <a:ea typeface="華康中黑體" pitchFamily="49" charset="-120"/>
              </a:rPr>
              <a:t>謞</a:t>
            </a:r>
            <a:r>
              <a:rPr lang="zh-TW" altLang="en-US" dirty="0" smtClean="0">
                <a:latin typeface="華康中黑體" pitchFamily="49" charset="-120"/>
                <a:ea typeface="華康中黑體" pitchFamily="49" charset="-120"/>
              </a:rPr>
              <a:t>我們反省禮品的其中兩個幅度：無償</a:t>
            </a:r>
            <a:r>
              <a:rPr lang="zh-TW" altLang="en-US" dirty="0">
                <a:latin typeface="華康中黑體" pitchFamily="49" charset="-120"/>
                <a:ea typeface="華康中黑體" pitchFamily="49" charset="-120"/>
              </a:rPr>
              <a:t>的</a:t>
            </a:r>
            <a:r>
              <a:rPr lang="zh-TW" altLang="en-US" dirty="0" smtClean="0">
                <a:latin typeface="華康中黑體" pitchFamily="49" charset="-120"/>
                <a:ea typeface="華康中黑體" pitchFamily="49" charset="-120"/>
              </a:rPr>
              <a:t>，修</a:t>
            </a:r>
            <a:r>
              <a:rPr lang="zh-TW" altLang="en-US" dirty="0">
                <a:latin typeface="華康中黑體" pitchFamily="49" charset="-120"/>
                <a:ea typeface="華康中黑體" pitchFamily="49" charset="-120"/>
              </a:rPr>
              <a:t>和的</a:t>
            </a:r>
            <a:endParaRPr lang="en-US" altLang="zh-TW" dirty="0">
              <a:latin typeface="華康中黑體" pitchFamily="49" charset="-120"/>
              <a:ea typeface="華康中黑體" pitchFamily="49" charset="-120"/>
            </a:endParaRPr>
          </a:p>
          <a:p>
            <a:r>
              <a:rPr lang="zh-TW" altLang="en-US" dirty="0">
                <a:latin typeface="華康中黑體" pitchFamily="49" charset="-120"/>
                <a:ea typeface="華康中黑體" pitchFamily="49" charset="-120"/>
              </a:rPr>
              <a:t>這裡提到的禮品：酒和奶</a:t>
            </a:r>
            <a:endParaRPr lang="en-US" altLang="zh-TW" dirty="0">
              <a:latin typeface="華康中黑體" pitchFamily="49" charset="-120"/>
              <a:ea typeface="華康中黑體" pitchFamily="49" charset="-120"/>
            </a:endParaRPr>
          </a:p>
          <a:p>
            <a:r>
              <a:rPr lang="zh-TW" altLang="en-US" sz="2200" dirty="0">
                <a:latin typeface="華康中黑體" pitchFamily="49" charset="-120"/>
                <a:ea typeface="華康中黑體" pitchFamily="49" charset="-120"/>
              </a:rPr>
              <a:t>讀依</a:t>
            </a:r>
            <a:r>
              <a:rPr lang="en-US" altLang="zh-TW" sz="2200" dirty="0">
                <a:latin typeface="華康中黑體" pitchFamily="49" charset="-120"/>
                <a:ea typeface="華康中黑體" pitchFamily="49" charset="-120"/>
              </a:rPr>
              <a:t>55:6-7</a:t>
            </a:r>
            <a:r>
              <a:rPr lang="zh-TW" altLang="en-US" sz="2200" dirty="0">
                <a:latin typeface="華康中黑體" pitchFamily="49" charset="-120"/>
                <a:ea typeface="華康中黑體" pitchFamily="49" charset="-120"/>
              </a:rPr>
              <a:t> </a:t>
            </a:r>
            <a:r>
              <a:rPr lang="en-US" altLang="zh-TW" sz="2200" baseline="30000" dirty="0">
                <a:solidFill>
                  <a:srgbClr val="006600"/>
                </a:solidFill>
                <a:latin typeface="華康中黑體" pitchFamily="49" charset="-120"/>
                <a:ea typeface="華康中黑體" pitchFamily="49" charset="-120"/>
              </a:rPr>
              <a:t>6</a:t>
            </a:r>
            <a:r>
              <a:rPr lang="zh-TW" altLang="zh-TW" sz="2000" dirty="0">
                <a:solidFill>
                  <a:srgbClr val="006600"/>
                </a:solidFill>
                <a:latin typeface="華康中黑體" pitchFamily="49" charset="-120"/>
                <a:ea typeface="華康中黑體" pitchFamily="49" charset="-120"/>
              </a:rPr>
              <a:t>趁上主可找到的時候，你們應尋找他；趁他在近處的時候，你們應呼求他。</a:t>
            </a:r>
            <a:r>
              <a:rPr lang="en-US" altLang="zh-TW" sz="2000" baseline="30000" dirty="0">
                <a:solidFill>
                  <a:srgbClr val="006600"/>
                </a:solidFill>
                <a:latin typeface="華康中黑體" pitchFamily="49" charset="-120"/>
                <a:ea typeface="華康中黑體" pitchFamily="49" charset="-120"/>
              </a:rPr>
              <a:t>7</a:t>
            </a:r>
            <a:r>
              <a:rPr lang="zh-TW" altLang="zh-TW" sz="2000" dirty="0">
                <a:solidFill>
                  <a:srgbClr val="006600"/>
                </a:solidFill>
                <a:latin typeface="華康中黑體" pitchFamily="49" charset="-120"/>
                <a:ea typeface="華康中黑體" pitchFamily="49" charset="-120"/>
              </a:rPr>
              <a:t>罪人應離開自己的行徑，惡人該拋棄自己的思念，來歸附上主，好讓上主憐憫他；來歸附我們的天主，因為他是富於仁慈的。</a:t>
            </a:r>
            <a:endParaRPr lang="en-US" altLang="zh-TW" sz="2000" dirty="0">
              <a:solidFill>
                <a:srgbClr val="006600"/>
              </a:solidFill>
              <a:latin typeface="華康中黑體" pitchFamily="49" charset="-120"/>
              <a:ea typeface="華康中黑體" pitchFamily="49" charset="-120"/>
            </a:endParaRPr>
          </a:p>
          <a:p>
            <a:r>
              <a:rPr lang="en-US" altLang="zh-TW" sz="2000" dirty="0">
                <a:solidFill>
                  <a:srgbClr val="006600"/>
                </a:solidFill>
                <a:latin typeface="華康中黑體" pitchFamily="49" charset="-120"/>
                <a:ea typeface="華康中黑體" pitchFamily="49" charset="-120"/>
              </a:rPr>
              <a:t>……</a:t>
            </a:r>
            <a:r>
              <a:rPr lang="zh-TW" altLang="zh-TW" sz="2000" dirty="0">
                <a:solidFill>
                  <a:srgbClr val="006600"/>
                </a:solidFill>
                <a:latin typeface="華康中黑體" pitchFamily="49" charset="-120"/>
                <a:ea typeface="華康中黑體" pitchFamily="49" charset="-120"/>
              </a:rPr>
              <a:t>我的思念不是你們的思念，你們的行徑也不是我的行徑：上主的斷語。</a:t>
            </a:r>
            <a:r>
              <a:rPr lang="en-US" altLang="zh-TW" sz="2000" dirty="0">
                <a:solidFill>
                  <a:srgbClr val="006600"/>
                </a:solidFill>
                <a:latin typeface="華康中黑體" pitchFamily="49" charset="-120"/>
                <a:ea typeface="華康中黑體" pitchFamily="49" charset="-120"/>
              </a:rPr>
              <a:t>(</a:t>
            </a:r>
            <a:r>
              <a:rPr lang="zh-TW" altLang="en-US" sz="2000" dirty="0">
                <a:solidFill>
                  <a:srgbClr val="006600"/>
                </a:solidFill>
                <a:latin typeface="華康中黑體" pitchFamily="49" charset="-120"/>
                <a:ea typeface="華康中黑體" pitchFamily="49" charset="-120"/>
              </a:rPr>
              <a:t>依</a:t>
            </a:r>
            <a:r>
              <a:rPr lang="en-US" altLang="zh-TW" sz="2000" dirty="0">
                <a:solidFill>
                  <a:srgbClr val="006600"/>
                </a:solidFill>
                <a:latin typeface="華康中黑體" pitchFamily="49" charset="-120"/>
                <a:ea typeface="華康中黑體" pitchFamily="49" charset="-120"/>
              </a:rPr>
              <a:t>55:8)</a:t>
            </a:r>
          </a:p>
          <a:p>
            <a:endParaRPr lang="zh-TW" altLang="en-US" dirty="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up)">
                                      <p:cBhvr>
                                        <p:cTn id="12" dur="500"/>
                                        <p:tgtEl>
                                          <p:spTgt spid="5">
                                            <p:txEl>
                                              <p:pRg st="0" end="0"/>
                                            </p:txEl>
                                          </p:spTgt>
                                        </p:tgtEl>
                                      </p:cBhvr>
                                    </p:animEffect>
                                  </p:childTnLst>
                                </p:cTn>
                              </p:par>
                            </p:childTnLst>
                          </p:cTn>
                        </p:par>
                        <p:par>
                          <p:cTn id="13" fill="hold" nodeType="afterGroup">
                            <p:stCondLst>
                              <p:cond delay="500"/>
                            </p:stCondLst>
                            <p:childTnLst>
                              <p:par>
                                <p:cTn id="14" presetID="50" presetClass="entr" presetSubtype="0" decel="100000" fill="hold" nodeType="afterEffect">
                                  <p:stCondLst>
                                    <p:cond delay="0"/>
                                  </p:stCondLst>
                                  <p:childTnLst>
                                    <p:set>
                                      <p:cBhvr>
                                        <p:cTn id="15" dur="1" fill="hold">
                                          <p:stCondLst>
                                            <p:cond delay="0"/>
                                          </p:stCondLst>
                                        </p:cTn>
                                        <p:tgtEl>
                                          <p:spTgt spid="7">
                                            <p:txEl>
                                              <p:pRg st="0" end="0"/>
                                            </p:txEl>
                                          </p:spTgt>
                                        </p:tgtEl>
                                        <p:attrNameLst>
                                          <p:attrName>style.visibility</p:attrName>
                                        </p:attrNameLst>
                                      </p:cBhvr>
                                      <p:to>
                                        <p:strVal val="visible"/>
                                      </p:to>
                                    </p:set>
                                    <p:anim calcmode="lin" valueType="num">
                                      <p:cBhvr>
                                        <p:cTn id="16" dur="1000" fill="hold"/>
                                        <p:tgtEl>
                                          <p:spTgt spid="7">
                                            <p:txEl>
                                              <p:pRg st="0" end="0"/>
                                            </p:txEl>
                                          </p:spTgt>
                                        </p:tgtEl>
                                        <p:attrNameLst>
                                          <p:attrName>ppt_w</p:attrName>
                                        </p:attrNameLst>
                                      </p:cBhvr>
                                      <p:tavLst>
                                        <p:tav tm="0">
                                          <p:val>
                                            <p:strVal val="#ppt_w+.3"/>
                                          </p:val>
                                        </p:tav>
                                        <p:tav tm="100000">
                                          <p:val>
                                            <p:strVal val="#ppt_w"/>
                                          </p:val>
                                        </p:tav>
                                      </p:tavLst>
                                    </p:anim>
                                    <p:anim calcmode="lin" valueType="num">
                                      <p:cBhvr>
                                        <p:cTn id="17" dur="1000" fill="hold"/>
                                        <p:tgtEl>
                                          <p:spTgt spid="7">
                                            <p:txEl>
                                              <p:pRg st="0" end="0"/>
                                            </p:txEl>
                                          </p:spTgt>
                                        </p:tgtEl>
                                        <p:attrNameLst>
                                          <p:attrName>ppt_h</p:attrName>
                                        </p:attrNameLst>
                                      </p:cBhvr>
                                      <p:tavLst>
                                        <p:tav tm="0">
                                          <p:val>
                                            <p:strVal val="#ppt_h"/>
                                          </p:val>
                                        </p:tav>
                                        <p:tav tm="100000">
                                          <p:val>
                                            <p:strVal val="#ppt_h"/>
                                          </p:val>
                                        </p:tav>
                                      </p:tavLst>
                                    </p:anim>
                                    <p:animEffect transition="in" filter="fade">
                                      <p:cBhvr>
                                        <p:cTn id="18" dur="1000"/>
                                        <p:tgtEl>
                                          <p:spTgt spid="7">
                                            <p:txEl>
                                              <p:pRg st="0" end="0"/>
                                            </p:txEl>
                                          </p:spTgt>
                                        </p:tgtEl>
                                      </p:cBhvr>
                                    </p:animEffect>
                                  </p:childTnLst>
                                </p:cTn>
                              </p:par>
                            </p:childTnLst>
                          </p:cTn>
                        </p:par>
                        <p:par>
                          <p:cTn id="19" fill="hold" nodeType="afterGroup">
                            <p:stCondLst>
                              <p:cond delay="1500"/>
                            </p:stCondLst>
                            <p:childTnLst>
                              <p:par>
                                <p:cTn id="20" presetID="50" presetClass="entr" presetSubtype="0" decel="100000" fill="hold" nodeType="afterEffect">
                                  <p:stCondLst>
                                    <p:cond delay="0"/>
                                  </p:stCondLst>
                                  <p:childTnLst>
                                    <p:set>
                                      <p:cBhvr>
                                        <p:cTn id="21" dur="1" fill="hold">
                                          <p:stCondLst>
                                            <p:cond delay="0"/>
                                          </p:stCondLst>
                                        </p:cTn>
                                        <p:tgtEl>
                                          <p:spTgt spid="7">
                                            <p:txEl>
                                              <p:pRg st="1" end="1"/>
                                            </p:txEl>
                                          </p:spTgt>
                                        </p:tgtEl>
                                        <p:attrNameLst>
                                          <p:attrName>style.visibility</p:attrName>
                                        </p:attrNameLst>
                                      </p:cBhvr>
                                      <p:to>
                                        <p:strVal val="visible"/>
                                      </p:to>
                                    </p:set>
                                    <p:anim calcmode="lin" valueType="num">
                                      <p:cBhvr>
                                        <p:cTn id="22" dur="1000" fill="hold"/>
                                        <p:tgtEl>
                                          <p:spTgt spid="7">
                                            <p:txEl>
                                              <p:pRg st="1" end="1"/>
                                            </p:txEl>
                                          </p:spTgt>
                                        </p:tgtEl>
                                        <p:attrNameLst>
                                          <p:attrName>ppt_w</p:attrName>
                                        </p:attrNameLst>
                                      </p:cBhvr>
                                      <p:tavLst>
                                        <p:tav tm="0">
                                          <p:val>
                                            <p:strVal val="#ppt_w+.3"/>
                                          </p:val>
                                        </p:tav>
                                        <p:tav tm="100000">
                                          <p:val>
                                            <p:strVal val="#ppt_w"/>
                                          </p:val>
                                        </p:tav>
                                      </p:tavLst>
                                    </p:anim>
                                    <p:anim calcmode="lin" valueType="num">
                                      <p:cBhvr>
                                        <p:cTn id="23" dur="1000" fill="hold"/>
                                        <p:tgtEl>
                                          <p:spTgt spid="7">
                                            <p:txEl>
                                              <p:pRg st="1" end="1"/>
                                            </p:txEl>
                                          </p:spTgt>
                                        </p:tgtEl>
                                        <p:attrNameLst>
                                          <p:attrName>ppt_h</p:attrName>
                                        </p:attrNameLst>
                                      </p:cBhvr>
                                      <p:tavLst>
                                        <p:tav tm="0">
                                          <p:val>
                                            <p:strVal val="#ppt_h"/>
                                          </p:val>
                                        </p:tav>
                                        <p:tav tm="100000">
                                          <p:val>
                                            <p:strVal val="#ppt_h"/>
                                          </p:val>
                                        </p:tav>
                                      </p:tavLst>
                                    </p:anim>
                                    <p:animEffect transition="in" filter="fade">
                                      <p:cBhvr>
                                        <p:cTn id="24" dur="1000"/>
                                        <p:tgtEl>
                                          <p:spTgt spid="7">
                                            <p:txEl>
                                              <p:pRg st="1" end="1"/>
                                            </p:txEl>
                                          </p:spTgt>
                                        </p:tgtEl>
                                      </p:cBhvr>
                                    </p:animEffect>
                                  </p:childTnLst>
                                </p:cTn>
                              </p:par>
                            </p:childTnLst>
                          </p:cTn>
                        </p:par>
                        <p:par>
                          <p:cTn id="25" fill="hold" nodeType="afterGroup">
                            <p:stCondLst>
                              <p:cond delay="2500"/>
                            </p:stCondLst>
                            <p:childTnLst>
                              <p:par>
                                <p:cTn id="26" presetID="50" presetClass="entr" presetSubtype="0" decel="100000" fill="hold" nodeType="afterEffect">
                                  <p:stCondLst>
                                    <p:cond delay="0"/>
                                  </p:stCondLst>
                                  <p:childTnLst>
                                    <p:set>
                                      <p:cBhvr>
                                        <p:cTn id="27" dur="1" fill="hold">
                                          <p:stCondLst>
                                            <p:cond delay="0"/>
                                          </p:stCondLst>
                                        </p:cTn>
                                        <p:tgtEl>
                                          <p:spTgt spid="7">
                                            <p:txEl>
                                              <p:pRg st="2" end="2"/>
                                            </p:txEl>
                                          </p:spTgt>
                                        </p:tgtEl>
                                        <p:attrNameLst>
                                          <p:attrName>style.visibility</p:attrName>
                                        </p:attrNameLst>
                                      </p:cBhvr>
                                      <p:to>
                                        <p:strVal val="visible"/>
                                      </p:to>
                                    </p:set>
                                    <p:anim calcmode="lin" valueType="num">
                                      <p:cBhvr>
                                        <p:cTn id="28" dur="1000" fill="hold"/>
                                        <p:tgtEl>
                                          <p:spTgt spid="7">
                                            <p:txEl>
                                              <p:pRg st="2" end="2"/>
                                            </p:txEl>
                                          </p:spTgt>
                                        </p:tgtEl>
                                        <p:attrNameLst>
                                          <p:attrName>ppt_w</p:attrName>
                                        </p:attrNameLst>
                                      </p:cBhvr>
                                      <p:tavLst>
                                        <p:tav tm="0">
                                          <p:val>
                                            <p:strVal val="#ppt_w+.3"/>
                                          </p:val>
                                        </p:tav>
                                        <p:tav tm="100000">
                                          <p:val>
                                            <p:strVal val="#ppt_w"/>
                                          </p:val>
                                        </p:tav>
                                      </p:tavLst>
                                    </p:anim>
                                    <p:anim calcmode="lin" valueType="num">
                                      <p:cBhvr>
                                        <p:cTn id="29" dur="1000" fill="hold"/>
                                        <p:tgtEl>
                                          <p:spTgt spid="7">
                                            <p:txEl>
                                              <p:pRg st="2" end="2"/>
                                            </p:txEl>
                                          </p:spTgt>
                                        </p:tgtEl>
                                        <p:attrNameLst>
                                          <p:attrName>ppt_h</p:attrName>
                                        </p:attrNameLst>
                                      </p:cBhvr>
                                      <p:tavLst>
                                        <p:tav tm="0">
                                          <p:val>
                                            <p:strVal val="#ppt_h"/>
                                          </p:val>
                                        </p:tav>
                                        <p:tav tm="100000">
                                          <p:val>
                                            <p:strVal val="#ppt_h"/>
                                          </p:val>
                                        </p:tav>
                                      </p:tavLst>
                                    </p:anim>
                                    <p:animEffect transition="in" filter="fade">
                                      <p:cBhvr>
                                        <p:cTn id="30" dur="1000"/>
                                        <p:tgtEl>
                                          <p:spTgt spid="7">
                                            <p:txEl>
                                              <p:pRg st="2" end="2"/>
                                            </p:txEl>
                                          </p:spTgt>
                                        </p:tgtEl>
                                      </p:cBhvr>
                                    </p:animEffect>
                                  </p:childTnLst>
                                </p:cTn>
                              </p:par>
                            </p:childTnLst>
                          </p:cTn>
                        </p:par>
                        <p:par>
                          <p:cTn id="31" fill="hold" nodeType="afterGroup">
                            <p:stCondLst>
                              <p:cond delay="3500"/>
                            </p:stCondLst>
                            <p:childTnLst>
                              <p:par>
                                <p:cTn id="32" presetID="50" presetClass="entr" presetSubtype="0" decel="100000" fill="hold" nodeType="afterEffect">
                                  <p:stCondLst>
                                    <p:cond delay="0"/>
                                  </p:stCondLst>
                                  <p:childTnLst>
                                    <p:set>
                                      <p:cBhvr>
                                        <p:cTn id="33" dur="1" fill="hold">
                                          <p:stCondLst>
                                            <p:cond delay="0"/>
                                          </p:stCondLst>
                                        </p:cTn>
                                        <p:tgtEl>
                                          <p:spTgt spid="7">
                                            <p:txEl>
                                              <p:pRg st="3" end="3"/>
                                            </p:txEl>
                                          </p:spTgt>
                                        </p:tgtEl>
                                        <p:attrNameLst>
                                          <p:attrName>style.visibility</p:attrName>
                                        </p:attrNameLst>
                                      </p:cBhvr>
                                      <p:to>
                                        <p:strVal val="visible"/>
                                      </p:to>
                                    </p:set>
                                    <p:anim calcmode="lin" valueType="num">
                                      <p:cBhvr>
                                        <p:cTn id="34" dur="1000" fill="hold"/>
                                        <p:tgtEl>
                                          <p:spTgt spid="7">
                                            <p:txEl>
                                              <p:pRg st="3" end="3"/>
                                            </p:txEl>
                                          </p:spTgt>
                                        </p:tgtEl>
                                        <p:attrNameLst>
                                          <p:attrName>ppt_w</p:attrName>
                                        </p:attrNameLst>
                                      </p:cBhvr>
                                      <p:tavLst>
                                        <p:tav tm="0">
                                          <p:val>
                                            <p:strVal val="#ppt_w+.3"/>
                                          </p:val>
                                        </p:tav>
                                        <p:tav tm="100000">
                                          <p:val>
                                            <p:strVal val="#ppt_w"/>
                                          </p:val>
                                        </p:tav>
                                      </p:tavLst>
                                    </p:anim>
                                    <p:anim calcmode="lin" valueType="num">
                                      <p:cBhvr>
                                        <p:cTn id="35" dur="1000" fill="hold"/>
                                        <p:tgtEl>
                                          <p:spTgt spid="7">
                                            <p:txEl>
                                              <p:pRg st="3" end="3"/>
                                            </p:txEl>
                                          </p:spTgt>
                                        </p:tgtEl>
                                        <p:attrNameLst>
                                          <p:attrName>ppt_h</p:attrName>
                                        </p:attrNameLst>
                                      </p:cBhvr>
                                      <p:tavLst>
                                        <p:tav tm="0">
                                          <p:val>
                                            <p:strVal val="#ppt_h"/>
                                          </p:val>
                                        </p:tav>
                                        <p:tav tm="100000">
                                          <p:val>
                                            <p:strVal val="#ppt_h"/>
                                          </p:val>
                                        </p:tav>
                                      </p:tavLst>
                                    </p:anim>
                                    <p:animEffect transition="in" filter="fade">
                                      <p:cBhvr>
                                        <p:cTn id="36" dur="1000"/>
                                        <p:tgtEl>
                                          <p:spTgt spid="7">
                                            <p:txEl>
                                              <p:pRg st="3" end="3"/>
                                            </p:txEl>
                                          </p:spTgt>
                                        </p:tgtEl>
                                      </p:cBhvr>
                                    </p:animEffect>
                                  </p:childTnLst>
                                </p:cTn>
                              </p:par>
                            </p:childTnLst>
                          </p:cTn>
                        </p:par>
                        <p:par>
                          <p:cTn id="37" fill="hold" nodeType="afterGroup">
                            <p:stCondLst>
                              <p:cond delay="4500"/>
                            </p:stCondLst>
                            <p:childTnLst>
                              <p:par>
                                <p:cTn id="38" presetID="50" presetClass="entr" presetSubtype="0" decel="100000" fill="hold" nodeType="afterEffect">
                                  <p:stCondLst>
                                    <p:cond delay="0"/>
                                  </p:stCondLst>
                                  <p:childTnLst>
                                    <p:set>
                                      <p:cBhvr>
                                        <p:cTn id="39" dur="1" fill="hold">
                                          <p:stCondLst>
                                            <p:cond delay="0"/>
                                          </p:stCondLst>
                                        </p:cTn>
                                        <p:tgtEl>
                                          <p:spTgt spid="7">
                                            <p:txEl>
                                              <p:pRg st="4" end="4"/>
                                            </p:txEl>
                                          </p:spTgt>
                                        </p:tgtEl>
                                        <p:attrNameLst>
                                          <p:attrName>style.visibility</p:attrName>
                                        </p:attrNameLst>
                                      </p:cBhvr>
                                      <p:to>
                                        <p:strVal val="visible"/>
                                      </p:to>
                                    </p:set>
                                    <p:anim calcmode="lin" valueType="num">
                                      <p:cBhvr>
                                        <p:cTn id="40" dur="1000" fill="hold"/>
                                        <p:tgtEl>
                                          <p:spTgt spid="7">
                                            <p:txEl>
                                              <p:pRg st="4" end="4"/>
                                            </p:txEl>
                                          </p:spTgt>
                                        </p:tgtEl>
                                        <p:attrNameLst>
                                          <p:attrName>ppt_w</p:attrName>
                                        </p:attrNameLst>
                                      </p:cBhvr>
                                      <p:tavLst>
                                        <p:tav tm="0">
                                          <p:val>
                                            <p:strVal val="#ppt_w+.3"/>
                                          </p:val>
                                        </p:tav>
                                        <p:tav tm="100000">
                                          <p:val>
                                            <p:strVal val="#ppt_w"/>
                                          </p:val>
                                        </p:tav>
                                      </p:tavLst>
                                    </p:anim>
                                    <p:anim calcmode="lin" valueType="num">
                                      <p:cBhvr>
                                        <p:cTn id="41" dur="1000" fill="hold"/>
                                        <p:tgtEl>
                                          <p:spTgt spid="7">
                                            <p:txEl>
                                              <p:pRg st="4" end="4"/>
                                            </p:txEl>
                                          </p:spTgt>
                                        </p:tgtEl>
                                        <p:attrNameLst>
                                          <p:attrName>ppt_h</p:attrName>
                                        </p:attrNameLst>
                                      </p:cBhvr>
                                      <p:tavLst>
                                        <p:tav tm="0">
                                          <p:val>
                                            <p:strVal val="#ppt_h"/>
                                          </p:val>
                                        </p:tav>
                                        <p:tav tm="100000">
                                          <p:val>
                                            <p:strVal val="#ppt_h"/>
                                          </p:val>
                                        </p:tav>
                                      </p:tavLst>
                                    </p:anim>
                                    <p:animEffect transition="in" filter="fade">
                                      <p:cBhvr>
                                        <p:cTn id="42" dur="1000"/>
                                        <p:tgtEl>
                                          <p:spTgt spid="7">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5779"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
        <p:nvSpPr>
          <p:cNvPr id="75782" name="TextBox 7"/>
          <p:cNvSpPr txBox="1">
            <a:spLocks noChangeArrowheads="1"/>
          </p:cNvSpPr>
          <p:nvPr>
            <p:custDataLst>
              <p:tags r:id="rId6"/>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5783" name="TextBox 6"/>
          <p:cNvSpPr txBox="1">
            <a:spLocks noChangeArrowheads="1"/>
          </p:cNvSpPr>
          <p:nvPr>
            <p:custDataLst>
              <p:tags r:id="rId7"/>
            </p:custDataLst>
          </p:nvPr>
        </p:nvSpPr>
        <p:spPr bwMode="auto">
          <a:xfrm>
            <a:off x="0" y="762000"/>
            <a:ext cx="4724400" cy="7202488"/>
          </a:xfrm>
          <a:prstGeom prst="rect">
            <a:avLst/>
          </a:prstGeom>
          <a:noFill/>
          <a:ln w="9525">
            <a:noFill/>
            <a:miter lim="800000"/>
            <a:headEnd/>
            <a:tailEnd/>
          </a:ln>
        </p:spPr>
        <p:txBody>
          <a:bodyPr>
            <a:spAutoFit/>
          </a:bodyPr>
          <a:lstStyle/>
          <a:p>
            <a:r>
              <a:rPr lang="en-US" altLang="zh-TW" sz="2500">
                <a:latin typeface="Cooper Black" pitchFamily="18" charset="0"/>
                <a:ea typeface="新細明體" pitchFamily="18" charset="-120"/>
              </a:rPr>
              <a:t>We shall go a step  deeper into this Biblical foundation, of FREE and RECONCILING  gifts:</a:t>
            </a:r>
          </a:p>
          <a:p>
            <a:endParaRPr lang="en-US" altLang="zh-TW" sz="2500">
              <a:latin typeface="Cooper Black" pitchFamily="18" charset="0"/>
              <a:ea typeface="新細明體" pitchFamily="18" charset="-120"/>
            </a:endParaRPr>
          </a:p>
          <a:p>
            <a:r>
              <a:rPr lang="en-US" altLang="zh-TW" sz="2500">
                <a:latin typeface="Cooper Black" pitchFamily="18" charset="0"/>
                <a:ea typeface="新細明體" pitchFamily="18" charset="-120"/>
              </a:rPr>
              <a:t>READ: Genesis 42, 25-28.</a:t>
            </a:r>
          </a:p>
          <a:p>
            <a:endParaRPr lang="en-US" altLang="zh-TW" sz="2500">
              <a:latin typeface="Cooper Black" pitchFamily="18" charset="0"/>
              <a:ea typeface="新細明體" pitchFamily="18" charset="-120"/>
            </a:endParaRPr>
          </a:p>
          <a:p>
            <a:r>
              <a:rPr lang="en-US" altLang="zh-TW" sz="2500">
                <a:latin typeface="Cooper Black" pitchFamily="18" charset="0"/>
                <a:ea typeface="新細明體" pitchFamily="18" charset="-120"/>
              </a:rPr>
              <a:t>Joseph GIVES  and FORGIVES…</a:t>
            </a:r>
          </a:p>
          <a:p>
            <a:endParaRPr lang="en-US" altLang="zh-TW" sz="2500">
              <a:latin typeface="Cooper Black" pitchFamily="18" charset="0"/>
              <a:ea typeface="新細明體" pitchFamily="18" charset="-120"/>
            </a:endParaRPr>
          </a:p>
          <a:p>
            <a:r>
              <a:rPr lang="en-US" altLang="zh-TW" sz="2500">
                <a:latin typeface="Cooper Black" pitchFamily="18" charset="0"/>
                <a:ea typeface="新細明體" pitchFamily="18" charset="-120"/>
              </a:rPr>
              <a:t>You GIVE best when you FORGIVE.  </a:t>
            </a:r>
          </a:p>
          <a:p>
            <a:endParaRPr lang="en-US" altLang="zh-TW" sz="2500">
              <a:latin typeface="Cooper Black" pitchFamily="18" charset="0"/>
              <a:ea typeface="新細明體" pitchFamily="18" charset="-120"/>
            </a:endParaRPr>
          </a:p>
          <a:p>
            <a:r>
              <a:rPr lang="en-US" altLang="zh-TW" sz="2500">
                <a:latin typeface="Cooper Black" pitchFamily="18" charset="0"/>
                <a:ea typeface="新細明體" pitchFamily="18" charset="-120"/>
              </a:rPr>
              <a:t>FREE  and RECONCILING !!!</a:t>
            </a: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p:txBody>
      </p:sp>
      <p:sp>
        <p:nvSpPr>
          <p:cNvPr id="75784" name="文字方塊 8"/>
          <p:cNvSpPr txBox="1">
            <a:spLocks noChangeArrowheads="1"/>
          </p:cNvSpPr>
          <p:nvPr/>
        </p:nvSpPr>
        <p:spPr bwMode="auto">
          <a:xfrm>
            <a:off x="4648200" y="838200"/>
            <a:ext cx="4495800" cy="5632450"/>
          </a:xfrm>
          <a:prstGeom prst="rect">
            <a:avLst/>
          </a:prstGeom>
          <a:noFill/>
          <a:ln w="9525">
            <a:noFill/>
            <a:miter lim="800000"/>
            <a:headEnd/>
            <a:tailEnd/>
          </a:ln>
        </p:spPr>
        <p:txBody>
          <a:bodyPr>
            <a:spAutoFit/>
          </a:bodyPr>
          <a:lstStyle/>
          <a:p>
            <a:r>
              <a:rPr lang="zh-TW" altLang="en-US" sz="2000" dirty="0" smtClean="0">
                <a:latin typeface="華康中黑體" pitchFamily="49" charset="-120"/>
                <a:ea typeface="華康中黑體" pitchFamily="49" charset="-120"/>
              </a:rPr>
              <a:t>我們再進一步看看禮品</a:t>
            </a:r>
            <a:r>
              <a:rPr lang="zh-TW" altLang="en-US" sz="2000" dirty="0">
                <a:latin typeface="華康中黑體" pitchFamily="49" charset="-120"/>
                <a:ea typeface="華康中黑體" pitchFamily="49" charset="-120"/>
              </a:rPr>
              <a:t>的</a:t>
            </a:r>
            <a:r>
              <a:rPr lang="zh-TW" altLang="en-US" sz="2000" dirty="0" smtClean="0">
                <a:latin typeface="華康中黑體" pitchFamily="49" charset="-120"/>
                <a:ea typeface="華康中黑體" pitchFamily="49" charset="-120"/>
              </a:rPr>
              <a:t>無償與修</a:t>
            </a:r>
            <a:r>
              <a:rPr lang="zh-TW" altLang="en-US" sz="2000" dirty="0">
                <a:latin typeface="華康中黑體" pitchFamily="49" charset="-120"/>
                <a:ea typeface="華康中黑體" pitchFamily="49" charset="-120"/>
              </a:rPr>
              <a:t>和本質的聖經基礎：</a:t>
            </a:r>
            <a:endParaRPr lang="en-US" altLang="zh-TW" sz="2000" dirty="0">
              <a:latin typeface="華康中黑體" pitchFamily="49" charset="-120"/>
              <a:ea typeface="華康中黑體" pitchFamily="49" charset="-120"/>
            </a:endParaRPr>
          </a:p>
          <a:p>
            <a:pPr>
              <a:spcBef>
                <a:spcPts val="600"/>
              </a:spcBef>
            </a:pPr>
            <a:r>
              <a:rPr lang="zh-TW" altLang="en-US" sz="2000" dirty="0">
                <a:latin typeface="華康中黑體" pitchFamily="49" charset="-120"/>
                <a:ea typeface="華康中黑體" pitchFamily="49" charset="-120"/>
              </a:rPr>
              <a:t>讀創</a:t>
            </a:r>
            <a:r>
              <a:rPr lang="en-US" altLang="zh-TW" sz="2000" dirty="0">
                <a:latin typeface="華康中黑體" pitchFamily="49" charset="-120"/>
                <a:ea typeface="華康中黑體" pitchFamily="49" charset="-120"/>
              </a:rPr>
              <a:t>42:25-28</a:t>
            </a:r>
            <a:r>
              <a:rPr lang="zh-TW" altLang="en-US" sz="2000" dirty="0">
                <a:latin typeface="華康中黑體" pitchFamily="49" charset="-120"/>
                <a:ea typeface="華康中黑體" pitchFamily="49" charset="-120"/>
              </a:rPr>
              <a:t> </a:t>
            </a:r>
            <a:r>
              <a:rPr lang="en-US" altLang="zh-TW" sz="2000" baseline="30000" dirty="0">
                <a:solidFill>
                  <a:srgbClr val="006600"/>
                </a:solidFill>
                <a:latin typeface="華康中黑體" pitchFamily="49" charset="-120"/>
                <a:ea typeface="華康中黑體" pitchFamily="49" charset="-120"/>
              </a:rPr>
              <a:t>25</a:t>
            </a:r>
            <a:r>
              <a:rPr lang="zh-TW" altLang="zh-TW" sz="2000" dirty="0">
                <a:solidFill>
                  <a:srgbClr val="006600"/>
                </a:solidFill>
                <a:latin typeface="華康中黑體" pitchFamily="49" charset="-120"/>
                <a:ea typeface="華康中黑體" pitchFamily="49" charset="-120"/>
              </a:rPr>
              <a:t>若瑟遂吩咐人將他們的布袋裝滿了糧食，將各人的銀錢仍放在各人的布袋內，並且還給了他們途中所需要的食物；人就對他們這樣做了。</a:t>
            </a:r>
            <a:r>
              <a:rPr lang="en-US" altLang="zh-TW" sz="2000" baseline="30000" dirty="0">
                <a:solidFill>
                  <a:srgbClr val="006600"/>
                </a:solidFill>
                <a:latin typeface="華康中黑體" pitchFamily="49" charset="-120"/>
                <a:ea typeface="華康中黑體" pitchFamily="49" charset="-120"/>
              </a:rPr>
              <a:t>26</a:t>
            </a:r>
            <a:r>
              <a:rPr lang="zh-TW" altLang="zh-TW" sz="2000" dirty="0">
                <a:solidFill>
                  <a:srgbClr val="006600"/>
                </a:solidFill>
                <a:latin typeface="華康中黑體" pitchFamily="49" charset="-120"/>
                <a:ea typeface="華康中黑體" pitchFamily="49" charset="-120"/>
              </a:rPr>
              <a:t>他們將購得的糧食馱在驢上，就從那</a:t>
            </a:r>
            <a:r>
              <a:rPr lang="zh-TW" altLang="en-US" sz="2000" dirty="0">
                <a:solidFill>
                  <a:srgbClr val="006600"/>
                </a:solidFill>
                <a:latin typeface="華康中黑體" pitchFamily="49" charset="-120"/>
                <a:ea typeface="華康中黑體" pitchFamily="49" charset="-120"/>
              </a:rPr>
              <a:t>裡</a:t>
            </a:r>
            <a:r>
              <a:rPr lang="zh-TW" altLang="zh-TW" sz="2000" dirty="0">
                <a:solidFill>
                  <a:srgbClr val="006600"/>
                </a:solidFill>
                <a:latin typeface="華康中黑體" pitchFamily="49" charset="-120"/>
                <a:ea typeface="華康中黑體" pitchFamily="49" charset="-120"/>
              </a:rPr>
              <a:t>起身走了。</a:t>
            </a:r>
            <a:r>
              <a:rPr lang="en-US" altLang="zh-TW" sz="2000" baseline="30000" dirty="0">
                <a:solidFill>
                  <a:srgbClr val="006600"/>
                </a:solidFill>
                <a:latin typeface="華康中黑體" pitchFamily="49" charset="-120"/>
                <a:ea typeface="華康中黑體" pitchFamily="49" charset="-120"/>
              </a:rPr>
              <a:t>27</a:t>
            </a:r>
            <a:r>
              <a:rPr lang="zh-TW" altLang="zh-TW" sz="2000" dirty="0">
                <a:solidFill>
                  <a:srgbClr val="006600"/>
                </a:solidFill>
                <a:latin typeface="華康中黑體" pitchFamily="49" charset="-120"/>
                <a:ea typeface="華康中黑體" pitchFamily="49" charset="-120"/>
              </a:rPr>
              <a:t>到了客棧，他們中一人打開了布袋拿料餵驢，看見自己的銀錢仍在布袋口，</a:t>
            </a:r>
            <a:r>
              <a:rPr lang="en-US" altLang="zh-TW" sz="2000" baseline="30000" dirty="0">
                <a:solidFill>
                  <a:srgbClr val="006600"/>
                </a:solidFill>
                <a:latin typeface="華康中黑體" pitchFamily="49" charset="-120"/>
                <a:ea typeface="華康中黑體" pitchFamily="49" charset="-120"/>
              </a:rPr>
              <a:t>28</a:t>
            </a:r>
            <a:r>
              <a:rPr lang="zh-TW" altLang="zh-TW" sz="2000" dirty="0">
                <a:solidFill>
                  <a:srgbClr val="006600"/>
                </a:solidFill>
                <a:latin typeface="華康中黑體" pitchFamily="49" charset="-120"/>
                <a:ea typeface="華康中黑體" pitchFamily="49" charset="-120"/>
              </a:rPr>
              <a:t>遂對兄弟們說：「我的銀錢退回來了；看，仍在我的袋</a:t>
            </a:r>
            <a:r>
              <a:rPr lang="zh-TW" altLang="en-US" sz="2000" dirty="0">
                <a:solidFill>
                  <a:srgbClr val="006600"/>
                </a:solidFill>
                <a:latin typeface="華康中黑體" pitchFamily="49" charset="-120"/>
                <a:ea typeface="華康中黑體" pitchFamily="49" charset="-120"/>
              </a:rPr>
              <a:t>裡</a:t>
            </a:r>
            <a:r>
              <a:rPr lang="zh-TW" altLang="zh-TW" sz="2000" dirty="0">
                <a:solidFill>
                  <a:srgbClr val="006600"/>
                </a:solidFill>
                <a:latin typeface="華康中黑體" pitchFamily="49" charset="-120"/>
                <a:ea typeface="華康中黑體" pitchFamily="49" charset="-120"/>
              </a:rPr>
              <a:t>。」他們心驚起來，彼此戰慄地說：「天主對我們所作的，是怎麼一回事。」</a:t>
            </a:r>
            <a:endParaRPr lang="en-US" altLang="zh-TW" sz="2000" dirty="0">
              <a:solidFill>
                <a:srgbClr val="006600"/>
              </a:solidFill>
              <a:latin typeface="華康中黑體" pitchFamily="49" charset="-120"/>
              <a:ea typeface="華康中黑體" pitchFamily="49" charset="-120"/>
            </a:endParaRPr>
          </a:p>
          <a:p>
            <a:pPr>
              <a:spcBef>
                <a:spcPts val="600"/>
              </a:spcBef>
            </a:pPr>
            <a:r>
              <a:rPr lang="zh-TW" altLang="en-US" sz="2000" dirty="0">
                <a:latin typeface="華康中黑體" pitchFamily="49" charset="-120"/>
                <a:ea typeface="華康中黑體" pitchFamily="49" charset="-120"/>
              </a:rPr>
              <a:t>若</a:t>
            </a:r>
            <a:r>
              <a:rPr lang="zh-TW" altLang="en-US" sz="2000" dirty="0" smtClean="0">
                <a:latin typeface="華康中黑體" pitchFamily="49" charset="-120"/>
                <a:ea typeface="華康中黑體" pitchFamily="49" charset="-120"/>
              </a:rPr>
              <a:t>瑟給予了</a:t>
            </a:r>
            <a:r>
              <a:rPr lang="zh-TW" altLang="en-US" sz="2000" dirty="0">
                <a:latin typeface="華康中黑體" pitchFamily="49" charset="-120"/>
                <a:ea typeface="華康中黑體" pitchFamily="49" charset="-120"/>
              </a:rPr>
              <a:t>，也寬恕了</a:t>
            </a:r>
            <a:r>
              <a:rPr lang="en-US" altLang="zh-TW" sz="2000" dirty="0">
                <a:latin typeface="華康中黑體" pitchFamily="49" charset="-120"/>
                <a:ea typeface="華康中黑體" pitchFamily="49" charset="-120"/>
              </a:rPr>
              <a:t>……</a:t>
            </a:r>
          </a:p>
          <a:p>
            <a:pPr>
              <a:spcBef>
                <a:spcPts val="600"/>
              </a:spcBef>
            </a:pPr>
            <a:r>
              <a:rPr lang="zh-TW" altLang="en-US" sz="2000" dirty="0">
                <a:latin typeface="華康中黑體" pitchFamily="49" charset="-120"/>
                <a:ea typeface="華康中黑體" pitchFamily="49" charset="-120"/>
              </a:rPr>
              <a:t>當</a:t>
            </a:r>
            <a:r>
              <a:rPr lang="zh-TW" altLang="en-US" sz="2000" dirty="0" smtClean="0">
                <a:latin typeface="華康中黑體" pitchFamily="49" charset="-120"/>
                <a:ea typeface="華康中黑體" pitchFamily="49" charset="-120"/>
              </a:rPr>
              <a:t>你寬恕時，你送上了最好</a:t>
            </a:r>
            <a:r>
              <a:rPr lang="zh-TW" altLang="en-US" sz="2000" dirty="0">
                <a:latin typeface="華康中黑體" pitchFamily="49" charset="-120"/>
                <a:ea typeface="華康中黑體" pitchFamily="49" charset="-120"/>
              </a:rPr>
              <a:t>的</a:t>
            </a:r>
            <a:r>
              <a:rPr lang="en-US" altLang="zh-TW" sz="2000" dirty="0">
                <a:latin typeface="華康中黑體" pitchFamily="49" charset="-120"/>
                <a:ea typeface="華康中黑體" pitchFamily="49" charset="-120"/>
              </a:rPr>
              <a:t>……</a:t>
            </a:r>
          </a:p>
          <a:p>
            <a:pPr>
              <a:spcBef>
                <a:spcPts val="600"/>
              </a:spcBef>
            </a:pPr>
            <a:r>
              <a:rPr lang="zh-TW" altLang="en-US" sz="2000" dirty="0" smtClean="0">
                <a:latin typeface="華康中黑體" pitchFamily="49" charset="-120"/>
                <a:ea typeface="華康中黑體" pitchFamily="49" charset="-120"/>
              </a:rPr>
              <a:t>無償並修和！</a:t>
            </a:r>
            <a:r>
              <a:rPr lang="zh-TW" altLang="en-US" sz="2000" dirty="0">
                <a:latin typeface="華康中黑體" pitchFamily="49" charset="-120"/>
                <a:ea typeface="華康中黑體" pitchFamily="49" charset="-120"/>
              </a:rPr>
              <a:t>！！</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5">
                                            <p:txEl>
                                              <p:pRg st="0" end="0"/>
                                            </p:txEl>
                                          </p:spTgt>
                                        </p:tgtEl>
                                        <p:attrNameLst>
                                          <p:attrName>style.visibility</p:attrName>
                                        </p:attrNameLst>
                                      </p:cBhvr>
                                      <p:to>
                                        <p:strVal val="visible"/>
                                      </p:to>
                                    </p:set>
                                    <p:animEffect transition="in" filter="wipe(up)">
                                      <p:cBhvr>
                                        <p:cTn id="12" dur="500"/>
                                        <p:tgtEl>
                                          <p:spTgt spid="5">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6803"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76805" name="TextBox 7"/>
          <p:cNvSpPr txBox="1">
            <a:spLocks noChangeArrowheads="1"/>
          </p:cNvSpPr>
          <p:nvPr>
            <p:custDataLst>
              <p:tags r:id="rId5"/>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6806" name="TextBox 6"/>
          <p:cNvSpPr txBox="1">
            <a:spLocks noChangeArrowheads="1"/>
          </p:cNvSpPr>
          <p:nvPr>
            <p:custDataLst>
              <p:tags r:id="rId6"/>
            </p:custDataLst>
          </p:nvPr>
        </p:nvSpPr>
        <p:spPr bwMode="auto">
          <a:xfrm>
            <a:off x="0" y="685800"/>
            <a:ext cx="2209800" cy="7756525"/>
          </a:xfrm>
          <a:prstGeom prst="rect">
            <a:avLst/>
          </a:prstGeom>
          <a:noFill/>
          <a:ln w="9525">
            <a:noFill/>
            <a:miter lim="800000"/>
            <a:headEnd/>
            <a:tailEnd/>
          </a:ln>
        </p:spPr>
        <p:txBody>
          <a:bodyPr>
            <a:spAutoFit/>
          </a:bodyPr>
          <a:lstStyle/>
          <a:p>
            <a:r>
              <a:rPr lang="en-US" altLang="zh-TW" sz="2500">
                <a:latin typeface="Cooper Black" pitchFamily="18" charset="0"/>
                <a:ea typeface="新細明體" pitchFamily="18" charset="-120"/>
              </a:rPr>
              <a:t>These gifts are also </a:t>
            </a:r>
          </a:p>
          <a:p>
            <a:r>
              <a:rPr lang="en-US" altLang="zh-TW" sz="2500">
                <a:latin typeface="Cooper Black" pitchFamily="18" charset="0"/>
                <a:ea typeface="新細明體" pitchFamily="18" charset="-120"/>
              </a:rPr>
              <a:t>SPOTLESS and ABUNDANT</a:t>
            </a:r>
          </a:p>
          <a:p>
            <a:endParaRPr lang="en-US" altLang="zh-TW" sz="2500">
              <a:latin typeface="Cooper Black" pitchFamily="18" charset="0"/>
              <a:ea typeface="新細明體" pitchFamily="18" charset="-120"/>
            </a:endParaRPr>
          </a:p>
          <a:p>
            <a:r>
              <a:rPr lang="en-US" altLang="zh-TW" sz="2000">
                <a:latin typeface="Cooper Black" pitchFamily="18" charset="0"/>
                <a:ea typeface="新細明體" pitchFamily="18" charset="-120"/>
              </a:rPr>
              <a:t>Read:  </a:t>
            </a:r>
          </a:p>
          <a:p>
            <a:r>
              <a:rPr lang="en-US" altLang="zh-TW" sz="2000">
                <a:latin typeface="Cooper Black" pitchFamily="18" charset="0"/>
                <a:ea typeface="新細明體" pitchFamily="18" charset="-120"/>
              </a:rPr>
              <a:t>Exodus, 12, 5</a:t>
            </a:r>
          </a:p>
          <a:p>
            <a:r>
              <a:rPr lang="en-US" altLang="zh-TW" sz="2000">
                <a:latin typeface="Cooper Black" pitchFamily="18" charset="0"/>
                <a:ea typeface="新細明體" pitchFamily="18" charset="-120"/>
              </a:rPr>
              <a:t>Leviticus 5, 15.18; 6,6</a:t>
            </a:r>
          </a:p>
          <a:p>
            <a:endParaRPr lang="en-US" altLang="zh-TW" sz="2000">
              <a:latin typeface="Cooper Black" pitchFamily="18" charset="0"/>
              <a:ea typeface="新細明體" pitchFamily="18" charset="-120"/>
            </a:endParaRPr>
          </a:p>
          <a:p>
            <a:r>
              <a:rPr lang="en-US" altLang="zh-TW" sz="2000">
                <a:latin typeface="Cooper Black" pitchFamily="18" charset="0"/>
                <a:ea typeface="新細明體" pitchFamily="18" charset="-120"/>
              </a:rPr>
              <a:t>Exodus 16, 35</a:t>
            </a:r>
          </a:p>
          <a:p>
            <a:r>
              <a:rPr lang="en-US" altLang="zh-TW" sz="2000">
                <a:latin typeface="Cooper Black" pitchFamily="18" charset="0"/>
                <a:ea typeface="新細明體" pitchFamily="18" charset="-120"/>
              </a:rPr>
              <a:t>1 Kings 17, 12-16</a:t>
            </a:r>
          </a:p>
          <a:p>
            <a:r>
              <a:rPr lang="en-US" altLang="zh-TW" sz="2000">
                <a:latin typeface="Cooper Black" pitchFamily="18" charset="0"/>
                <a:ea typeface="新細明體" pitchFamily="18" charset="-120"/>
              </a:rPr>
              <a:t>John 6, 13</a:t>
            </a: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p:txBody>
      </p:sp>
      <p:sp>
        <p:nvSpPr>
          <p:cNvPr id="9" name="TextBox 4"/>
          <p:cNvSpPr txBox="1">
            <a:spLocks noChangeArrowheads="1"/>
          </p:cNvSpPr>
          <p:nvPr>
            <p:custDataLst>
              <p:tags r:id="rId7"/>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
        <p:nvSpPr>
          <p:cNvPr id="10" name="文字方塊 9"/>
          <p:cNvSpPr txBox="1"/>
          <p:nvPr/>
        </p:nvSpPr>
        <p:spPr>
          <a:xfrm>
            <a:off x="2057400" y="612775"/>
            <a:ext cx="7086600" cy="6016625"/>
          </a:xfrm>
          <a:prstGeom prst="rect">
            <a:avLst/>
          </a:prstGeom>
          <a:noFill/>
        </p:spPr>
        <p:txBody>
          <a:bodyPr>
            <a:spAutoFit/>
          </a:bodyPr>
          <a:lstStyle/>
          <a:p>
            <a:pPr>
              <a:defRPr/>
            </a:pPr>
            <a:r>
              <a:rPr lang="zh-TW" altLang="en-US" sz="2000" dirty="0">
                <a:latin typeface="華康中黑體" pitchFamily="49" charset="-120"/>
                <a:ea typeface="華康中黑體" pitchFamily="49" charset="-120"/>
                <a:cs typeface="華康中黑體" pitchFamily="49" charset="-120"/>
              </a:rPr>
              <a:t>這些禮品</a:t>
            </a:r>
            <a:r>
              <a:rPr lang="zh-TW" altLang="en-US" sz="2000" dirty="0" smtClean="0">
                <a:latin typeface="華康中黑體" pitchFamily="49" charset="-120"/>
                <a:ea typeface="華康中黑體" pitchFamily="49" charset="-120"/>
                <a:cs typeface="華康中黑體" pitchFamily="49" charset="-120"/>
              </a:rPr>
              <a:t>也須要是</a:t>
            </a:r>
            <a:r>
              <a:rPr lang="zh-TW" altLang="en-US" sz="2000" dirty="0">
                <a:latin typeface="華康中黑體" pitchFamily="49" charset="-120"/>
                <a:ea typeface="華康中黑體" pitchFamily="49" charset="-120"/>
                <a:cs typeface="華康中黑體" pitchFamily="49" charset="-120"/>
              </a:rPr>
              <a:t>無玷的</a:t>
            </a:r>
            <a:r>
              <a:rPr lang="zh-TW" altLang="en-US" sz="2000" dirty="0" smtClean="0">
                <a:latin typeface="華康中黑體" pitchFamily="49" charset="-120"/>
                <a:ea typeface="華康中黑體" pitchFamily="49" charset="-120"/>
                <a:cs typeface="華康中黑體" pitchFamily="49" charset="-120"/>
              </a:rPr>
              <a:t>、豐沛的</a:t>
            </a:r>
            <a:endParaRPr lang="en-US" altLang="zh-TW" sz="2000" dirty="0">
              <a:latin typeface="華康中黑體" pitchFamily="49" charset="-120"/>
              <a:ea typeface="華康中黑體" pitchFamily="49" charset="-120"/>
              <a:cs typeface="華康中黑體" pitchFamily="49" charset="-120"/>
            </a:endParaRPr>
          </a:p>
          <a:p>
            <a:pPr>
              <a:spcBef>
                <a:spcPts val="600"/>
              </a:spcBef>
              <a:defRPr/>
            </a:pPr>
            <a:r>
              <a:rPr lang="zh-TW" altLang="en-US" dirty="0">
                <a:latin typeface="華康中黑體" pitchFamily="49" charset="-120"/>
                <a:ea typeface="華康中黑體" pitchFamily="49" charset="-120"/>
                <a:cs typeface="華康中黑體" pitchFamily="49" charset="-120"/>
              </a:rPr>
              <a:t>讀出</a:t>
            </a:r>
            <a:r>
              <a:rPr lang="en-US" altLang="zh-TW" dirty="0">
                <a:latin typeface="華康中黑體" pitchFamily="49" charset="-120"/>
                <a:ea typeface="華康中黑體" pitchFamily="49" charset="-120"/>
                <a:cs typeface="華康中黑體" pitchFamily="49" charset="-120"/>
              </a:rPr>
              <a:t>12:5</a:t>
            </a:r>
            <a:r>
              <a:rPr lang="zh-TW" altLang="en-US" dirty="0">
                <a:solidFill>
                  <a:srgbClr val="006600"/>
                </a:solidFill>
                <a:latin typeface="華康中黑體" pitchFamily="49" charset="-120"/>
                <a:ea typeface="華康中黑體" pitchFamily="49" charset="-120"/>
                <a:cs typeface="華康中黑體" pitchFamily="49" charset="-120"/>
              </a:rPr>
              <a:t>羔羊應是一歲無殘疾的公羊，要由綿羊或山羊中挑選</a:t>
            </a:r>
            <a:endParaRPr lang="en-US" altLang="zh-TW" dirty="0">
              <a:solidFill>
                <a:srgbClr val="006600"/>
              </a:solidFill>
              <a:latin typeface="華康中黑體" pitchFamily="49" charset="-120"/>
              <a:ea typeface="華康中黑體" pitchFamily="49" charset="-120"/>
              <a:cs typeface="華康中黑體" pitchFamily="49" charset="-120"/>
            </a:endParaRPr>
          </a:p>
          <a:p>
            <a:pPr>
              <a:spcBef>
                <a:spcPts val="600"/>
              </a:spcBef>
              <a:defRPr/>
            </a:pPr>
            <a:r>
              <a:rPr lang="zh-TW" altLang="en-US" dirty="0">
                <a:latin typeface="華康中黑體" pitchFamily="49" charset="-120"/>
                <a:ea typeface="華康中黑體" pitchFamily="49" charset="-120"/>
                <a:cs typeface="華康中黑體" pitchFamily="49" charset="-120"/>
              </a:rPr>
              <a:t>肋</a:t>
            </a:r>
            <a:r>
              <a:rPr lang="en-US" altLang="zh-TW" dirty="0">
                <a:latin typeface="華康中黑體" pitchFamily="49" charset="-120"/>
                <a:ea typeface="華康中黑體" pitchFamily="49" charset="-120"/>
                <a:cs typeface="華康中黑體" pitchFamily="49" charset="-120"/>
              </a:rPr>
              <a:t>5:15,18;</a:t>
            </a:r>
            <a:r>
              <a:rPr lang="zh-TW" altLang="en-US" dirty="0">
                <a:latin typeface="華康中黑體" pitchFamily="49" charset="-120"/>
                <a:ea typeface="華康中黑體" pitchFamily="49" charset="-120"/>
                <a:cs typeface="華康中黑體" pitchFamily="49" charset="-120"/>
              </a:rPr>
              <a:t> </a:t>
            </a:r>
            <a:r>
              <a:rPr lang="en-US" altLang="zh-TW" dirty="0">
                <a:latin typeface="華康中黑體" pitchFamily="49" charset="-120"/>
                <a:ea typeface="華康中黑體" pitchFamily="49" charset="-120"/>
                <a:cs typeface="華康中黑體" pitchFamily="49" charset="-120"/>
              </a:rPr>
              <a:t>6:6</a:t>
            </a:r>
            <a:r>
              <a:rPr lang="zh-TW" altLang="en-US" sz="1750" dirty="0">
                <a:solidFill>
                  <a:srgbClr val="006600"/>
                </a:solidFill>
                <a:latin typeface="華康中黑體" pitchFamily="49" charset="-120"/>
                <a:ea typeface="華康中黑體" pitchFamily="49" charset="-120"/>
                <a:cs typeface="華康中黑體" pitchFamily="49" charset="-120"/>
              </a:rPr>
              <a:t>「若有人有了過犯，不慎冒犯了上主的聖物，為賠補自己的過失，應從羊群中取一隻無瑕的公綿羊，依照你的估價，按聖所的幣制折合銀子，獻與上主作贖過祭。</a:t>
            </a:r>
            <a:r>
              <a:rPr lang="en-US" altLang="zh-TW" sz="1750" dirty="0">
                <a:solidFill>
                  <a:srgbClr val="006600"/>
                </a:solidFill>
                <a:latin typeface="華康中黑體" pitchFamily="49" charset="-120"/>
                <a:ea typeface="華康中黑體" pitchFamily="49" charset="-120"/>
                <a:cs typeface="華康中黑體" pitchFamily="49" charset="-120"/>
              </a:rPr>
              <a:t>……</a:t>
            </a:r>
            <a:r>
              <a:rPr lang="zh-TW" altLang="en-US" sz="1750" dirty="0">
                <a:solidFill>
                  <a:srgbClr val="006600"/>
                </a:solidFill>
                <a:latin typeface="華康中黑體" pitchFamily="49" charset="-120"/>
                <a:ea typeface="華康中黑體" pitchFamily="49" charset="-120"/>
                <a:cs typeface="華康中黑體" pitchFamily="49" charset="-120"/>
              </a:rPr>
              <a:t>他應照你的估價，從羊群中取一隻無瑕的公綿羊，交給司祭作贖過祭。司祭這樣為他不慎而誤犯的過失，替他行贖罪禮，他才可獲得罪赦</a:t>
            </a:r>
            <a:r>
              <a:rPr lang="en-US" altLang="zh-TW" sz="1750" dirty="0">
                <a:solidFill>
                  <a:srgbClr val="006600"/>
                </a:solidFill>
                <a:latin typeface="華康中黑體" pitchFamily="49" charset="-120"/>
                <a:ea typeface="華康中黑體" pitchFamily="49" charset="-120"/>
                <a:cs typeface="華康中黑體" pitchFamily="49" charset="-120"/>
              </a:rPr>
              <a:t>……</a:t>
            </a:r>
            <a:r>
              <a:rPr lang="zh-TW" altLang="en-US" sz="1750" dirty="0">
                <a:solidFill>
                  <a:srgbClr val="006600"/>
                </a:solidFill>
                <a:latin typeface="華康中黑體" pitchFamily="49" charset="-120"/>
                <a:ea typeface="華康中黑體" pitchFamily="49" charset="-120"/>
                <a:cs typeface="華康中黑體" pitchFamily="49" charset="-120"/>
              </a:rPr>
              <a:t>祭壇上的火應常燃不熄。</a:t>
            </a:r>
            <a:endParaRPr lang="en-US" altLang="zh-TW" sz="1750" dirty="0">
              <a:solidFill>
                <a:srgbClr val="006600"/>
              </a:solidFill>
              <a:latin typeface="華康中黑體" pitchFamily="49" charset="-120"/>
              <a:ea typeface="華康中黑體" pitchFamily="49" charset="-120"/>
              <a:cs typeface="華康中黑體" pitchFamily="49" charset="-120"/>
            </a:endParaRPr>
          </a:p>
          <a:p>
            <a:pPr>
              <a:spcBef>
                <a:spcPts val="600"/>
              </a:spcBef>
              <a:defRPr/>
            </a:pPr>
            <a:r>
              <a:rPr lang="zh-TW" altLang="en-US" dirty="0">
                <a:latin typeface="華康中黑體" pitchFamily="49" charset="-120"/>
                <a:ea typeface="華康中黑體" pitchFamily="49" charset="-120"/>
                <a:cs typeface="華康中黑體" pitchFamily="49" charset="-120"/>
              </a:rPr>
              <a:t>出</a:t>
            </a:r>
            <a:r>
              <a:rPr lang="en-US" altLang="zh-TW" dirty="0">
                <a:latin typeface="華康中黑體" pitchFamily="49" charset="-120"/>
                <a:ea typeface="華康中黑體" pitchFamily="49" charset="-120"/>
                <a:cs typeface="華康中黑體" pitchFamily="49" charset="-120"/>
              </a:rPr>
              <a:t>16:35</a:t>
            </a:r>
            <a:r>
              <a:rPr lang="zh-TW" altLang="en-US" dirty="0">
                <a:solidFill>
                  <a:srgbClr val="006600"/>
                </a:solidFill>
                <a:latin typeface="華康中黑體" pitchFamily="49" charset="-120"/>
                <a:ea typeface="華康中黑體" pitchFamily="49" charset="-120"/>
                <a:cs typeface="華康中黑體" pitchFamily="49" charset="-120"/>
              </a:rPr>
              <a:t>以色列子民吃瑪納四十年之久，直到進入有人居住的地方為止；他們吃瑪納，直到進入客納罕地的邊界。</a:t>
            </a:r>
            <a:endParaRPr lang="en-US" altLang="zh-TW" dirty="0">
              <a:solidFill>
                <a:srgbClr val="006600"/>
              </a:solidFill>
              <a:latin typeface="華康中黑體" pitchFamily="49" charset="-120"/>
              <a:ea typeface="華康中黑體" pitchFamily="49" charset="-120"/>
              <a:cs typeface="華康中黑體" pitchFamily="49" charset="-120"/>
            </a:endParaRPr>
          </a:p>
          <a:p>
            <a:pPr>
              <a:spcBef>
                <a:spcPts val="600"/>
              </a:spcBef>
              <a:defRPr/>
            </a:pPr>
            <a:r>
              <a:rPr lang="zh-TW" altLang="en-US" dirty="0">
                <a:latin typeface="華康中黑體" pitchFamily="49" charset="-120"/>
                <a:ea typeface="華康中黑體" pitchFamily="49" charset="-120"/>
                <a:cs typeface="華康中黑體" pitchFamily="49" charset="-120"/>
              </a:rPr>
              <a:t>列上</a:t>
            </a:r>
            <a:r>
              <a:rPr lang="en-US" altLang="zh-TW" dirty="0">
                <a:solidFill>
                  <a:srgbClr val="006600"/>
                </a:solidFill>
                <a:latin typeface="華康中黑體" pitchFamily="49" charset="-120"/>
                <a:ea typeface="華康中黑體" pitchFamily="49" charset="-120"/>
                <a:cs typeface="華康中黑體" pitchFamily="49" charset="-120"/>
              </a:rPr>
              <a:t>17:12-16</a:t>
            </a:r>
            <a:r>
              <a:rPr lang="en-US" altLang="zh-TW" baseline="30000" dirty="0">
                <a:solidFill>
                  <a:srgbClr val="006600"/>
                </a:solidFill>
                <a:latin typeface="華康中黑體" pitchFamily="49" charset="-120"/>
                <a:ea typeface="華康中黑體" pitchFamily="49" charset="-120"/>
                <a:cs typeface="華康中黑體" pitchFamily="49" charset="-120"/>
              </a:rPr>
              <a:t>12</a:t>
            </a:r>
            <a:r>
              <a:rPr lang="zh-TW" altLang="en-US" dirty="0">
                <a:solidFill>
                  <a:srgbClr val="006600"/>
                </a:solidFill>
                <a:latin typeface="華康中黑體" pitchFamily="49" charset="-120"/>
                <a:ea typeface="華康中黑體" pitchFamily="49" charset="-120"/>
                <a:cs typeface="華康中黑體" pitchFamily="49" charset="-120"/>
              </a:rPr>
              <a:t>那寡婦說：「我指著永生上主你的天主起誓：我沒有餅，缸裡只有一把麵，罐裡還有一點油。你看，我正要拾兩根木柴，回去為我和我的兒子做點東西，吃了等死。」</a:t>
            </a:r>
            <a:r>
              <a:rPr lang="en-US" altLang="zh-TW" baseline="30000" dirty="0">
                <a:solidFill>
                  <a:srgbClr val="006600"/>
                </a:solidFill>
                <a:latin typeface="華康中黑體" pitchFamily="49" charset="-120"/>
                <a:ea typeface="華康中黑體" pitchFamily="49" charset="-120"/>
                <a:cs typeface="華康中黑體" pitchFamily="49" charset="-120"/>
              </a:rPr>
              <a:t>13</a:t>
            </a:r>
            <a:r>
              <a:rPr lang="zh-TW" altLang="en-US" dirty="0">
                <a:solidFill>
                  <a:srgbClr val="006600"/>
                </a:solidFill>
                <a:latin typeface="華康中黑體" pitchFamily="49" charset="-120"/>
                <a:ea typeface="華康中黑體" pitchFamily="49" charset="-120"/>
                <a:cs typeface="華康中黑體" pitchFamily="49" charset="-120"/>
              </a:rPr>
              <a:t>厄里亞對她說：「你不用害怕，儘管照你所說的去做；只是先為我做一個小餅，給我拿來！然後，再為你和你的兒子做，</a:t>
            </a:r>
            <a:r>
              <a:rPr lang="en-US" altLang="zh-TW" baseline="30000" dirty="0">
                <a:solidFill>
                  <a:srgbClr val="006600"/>
                </a:solidFill>
                <a:latin typeface="華康中黑體" pitchFamily="49" charset="-120"/>
                <a:ea typeface="華康中黑體" pitchFamily="49" charset="-120"/>
                <a:cs typeface="華康中黑體" pitchFamily="49" charset="-120"/>
              </a:rPr>
              <a:t>14</a:t>
            </a:r>
            <a:r>
              <a:rPr lang="zh-TW" altLang="en-US" dirty="0">
                <a:solidFill>
                  <a:srgbClr val="006600"/>
                </a:solidFill>
                <a:latin typeface="華康中黑體" pitchFamily="49" charset="-120"/>
                <a:ea typeface="華康中黑體" pitchFamily="49" charset="-120"/>
                <a:cs typeface="華康中黑體" pitchFamily="49" charset="-120"/>
              </a:rPr>
              <a:t>因為上主以色列的天主這樣說：直到上主使雨落在這地上的那一天，缸裡的麵，決不會用完；罐裡的油，也決不會缺少。」</a:t>
            </a:r>
            <a:r>
              <a:rPr lang="en-US" altLang="zh-TW" baseline="30000" dirty="0">
                <a:solidFill>
                  <a:srgbClr val="006600"/>
                </a:solidFill>
                <a:latin typeface="華康中黑體" pitchFamily="49" charset="-120"/>
                <a:ea typeface="華康中黑體" pitchFamily="49" charset="-120"/>
                <a:cs typeface="華康中黑體" pitchFamily="49" charset="-120"/>
              </a:rPr>
              <a:t>15</a:t>
            </a:r>
            <a:r>
              <a:rPr lang="zh-TW" altLang="en-US" dirty="0">
                <a:solidFill>
                  <a:srgbClr val="006600"/>
                </a:solidFill>
                <a:latin typeface="華康中黑體" pitchFamily="49" charset="-120"/>
                <a:ea typeface="華康中黑體" pitchFamily="49" charset="-120"/>
                <a:cs typeface="華康中黑體" pitchFamily="49" charset="-120"/>
              </a:rPr>
              <a:t>那個寡婦就照厄里亞的話去做了；她和厄里亞並她的孩子吃了許多日子；缸裡的麵，果然沒有用完，罐裡的油，也沒有減少，正如上主藉厄里亞所說的話。</a:t>
            </a:r>
            <a:endParaRPr lang="en-US" altLang="zh-TW" dirty="0">
              <a:solidFill>
                <a:srgbClr val="006600"/>
              </a:solidFill>
              <a:latin typeface="華康中黑體" pitchFamily="49" charset="-120"/>
              <a:ea typeface="華康中黑體" pitchFamily="49" charset="-120"/>
              <a:cs typeface="華康中黑體" pitchFamily="49" charset="-120"/>
            </a:endParaRPr>
          </a:p>
          <a:p>
            <a:pPr>
              <a:spcBef>
                <a:spcPts val="600"/>
              </a:spcBef>
              <a:defRPr/>
            </a:pPr>
            <a:r>
              <a:rPr lang="zh-TW" altLang="en-US" dirty="0">
                <a:latin typeface="華康中黑體" pitchFamily="49" charset="-120"/>
                <a:ea typeface="華康中黑體" pitchFamily="49" charset="-120"/>
                <a:cs typeface="華康中黑體" pitchFamily="49" charset="-120"/>
              </a:rPr>
              <a:t>若</a:t>
            </a:r>
            <a:r>
              <a:rPr lang="en-US" altLang="zh-TW" dirty="0">
                <a:latin typeface="華康中黑體" pitchFamily="49" charset="-120"/>
                <a:ea typeface="華康中黑體" pitchFamily="49" charset="-120"/>
                <a:cs typeface="華康中黑體" pitchFamily="49" charset="-120"/>
              </a:rPr>
              <a:t>6:13</a:t>
            </a:r>
            <a:r>
              <a:rPr lang="zh-TW" altLang="en-US" dirty="0">
                <a:solidFill>
                  <a:srgbClr val="006600"/>
                </a:solidFill>
                <a:latin typeface="華康中黑體" pitchFamily="49" charset="-120"/>
                <a:ea typeface="華康中黑體" pitchFamily="49" charset="-120"/>
                <a:cs typeface="華康中黑體" pitchFamily="49" charset="-120"/>
              </a:rPr>
              <a:t>他們</a:t>
            </a:r>
            <a:r>
              <a:rPr lang="en-US" altLang="zh-TW" dirty="0">
                <a:solidFill>
                  <a:srgbClr val="006600"/>
                </a:solidFill>
                <a:latin typeface="華康中黑體" pitchFamily="49" charset="-120"/>
                <a:ea typeface="華康中黑體" pitchFamily="49" charset="-120"/>
                <a:cs typeface="華康中黑體" pitchFamily="49" charset="-120"/>
              </a:rPr>
              <a:t>【</a:t>
            </a:r>
            <a:r>
              <a:rPr lang="zh-TW" altLang="en-US" dirty="0">
                <a:solidFill>
                  <a:srgbClr val="006600"/>
                </a:solidFill>
                <a:latin typeface="華康中黑體" pitchFamily="49" charset="-120"/>
                <a:ea typeface="華康中黑體" pitchFamily="49" charset="-120"/>
                <a:cs typeface="華康中黑體" pitchFamily="49" charset="-120"/>
              </a:rPr>
              <a:t>門徒</a:t>
            </a:r>
            <a:r>
              <a:rPr lang="en-US" altLang="zh-TW" dirty="0">
                <a:solidFill>
                  <a:srgbClr val="006600"/>
                </a:solidFill>
                <a:latin typeface="華康中黑體" pitchFamily="49" charset="-120"/>
                <a:ea typeface="華康中黑體" pitchFamily="49" charset="-120"/>
                <a:cs typeface="華康中黑體" pitchFamily="49" charset="-120"/>
              </a:rPr>
              <a:t>】</a:t>
            </a:r>
            <a:r>
              <a:rPr lang="zh-TW" altLang="en-US" dirty="0">
                <a:solidFill>
                  <a:srgbClr val="006600"/>
                </a:solidFill>
                <a:latin typeface="華康中黑體" pitchFamily="49" charset="-120"/>
                <a:ea typeface="華康中黑體" pitchFamily="49" charset="-120"/>
                <a:cs typeface="華康中黑體" pitchFamily="49" charset="-120"/>
              </a:rPr>
              <a:t>就把人吃後所剩下的五個大麥餅的碎塊，收集起來，裝滿了十二筐。</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up)">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7827"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77829" name="TextBox 7"/>
          <p:cNvSpPr txBox="1">
            <a:spLocks noChangeArrowheads="1"/>
          </p:cNvSpPr>
          <p:nvPr>
            <p:custDataLst>
              <p:tags r:id="rId5"/>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7830" name="TextBox 6"/>
          <p:cNvSpPr txBox="1">
            <a:spLocks noChangeArrowheads="1"/>
          </p:cNvSpPr>
          <p:nvPr>
            <p:custDataLst>
              <p:tags r:id="rId6"/>
            </p:custDataLst>
          </p:nvPr>
        </p:nvSpPr>
        <p:spPr bwMode="auto">
          <a:xfrm>
            <a:off x="152400" y="958850"/>
            <a:ext cx="4876800" cy="4832350"/>
          </a:xfrm>
          <a:prstGeom prst="rect">
            <a:avLst/>
          </a:prstGeom>
          <a:noFill/>
          <a:ln w="9525">
            <a:noFill/>
            <a:miter lim="800000"/>
            <a:headEnd/>
            <a:tailEnd/>
          </a:ln>
        </p:spPr>
        <p:txBody>
          <a:bodyPr>
            <a:spAutoFit/>
          </a:bodyPr>
          <a:lstStyle/>
          <a:p>
            <a:r>
              <a:rPr lang="en-US" altLang="zh-TW" sz="2200">
                <a:latin typeface="Cooper Black" pitchFamily="18" charset="0"/>
                <a:ea typeface="新細明體" pitchFamily="18" charset="-120"/>
              </a:rPr>
              <a:t>Jesus  offered  the  best  gift.  </a:t>
            </a:r>
          </a:p>
          <a:p>
            <a:r>
              <a:rPr lang="en-US" altLang="zh-TW" sz="2200">
                <a:latin typeface="Cooper Black" pitchFamily="18" charset="0"/>
                <a:ea typeface="新細明體" pitchFamily="18" charset="-120"/>
              </a:rPr>
              <a:t>His gift was HIMSELF, offered as the Lamb of the new Covenant sacrificial meal.</a:t>
            </a:r>
          </a:p>
          <a:p>
            <a:endParaRPr lang="en-US" altLang="zh-TW" sz="2200">
              <a:latin typeface="Cooper Black" pitchFamily="18" charset="0"/>
              <a:ea typeface="新細明體" pitchFamily="18" charset="-120"/>
            </a:endParaRPr>
          </a:p>
          <a:p>
            <a:r>
              <a:rPr lang="en-US" altLang="zh-TW" sz="2200">
                <a:latin typeface="Cooper Black" pitchFamily="18" charset="0"/>
                <a:ea typeface="新細明體" pitchFamily="18" charset="-120"/>
              </a:rPr>
              <a:t>His self-gift of Himself was  FREE  and RECONCILING!  Each time we offer HIM at Mass we are nourished with the Bread of Eternal Life and our Covenant relationship.</a:t>
            </a:r>
          </a:p>
          <a:p>
            <a:endParaRPr lang="en-US" altLang="zh-TW" sz="2200">
              <a:latin typeface="Cooper Black" pitchFamily="18" charset="0"/>
              <a:ea typeface="新細明體" pitchFamily="18" charset="-120"/>
            </a:endParaRPr>
          </a:p>
          <a:p>
            <a:r>
              <a:rPr lang="en-US" altLang="zh-TW" sz="2200">
                <a:latin typeface="Cooper Black" pitchFamily="18" charset="0"/>
                <a:ea typeface="新細明體" pitchFamily="18" charset="-120"/>
              </a:rPr>
              <a:t>His self-gift of Himself is SPOTLESS and ABUNDANT! </a:t>
            </a:r>
            <a:endParaRPr lang="en-US" altLang="zh-TW" sz="2500">
              <a:latin typeface="Cooper Black" pitchFamily="18" charset="0"/>
              <a:ea typeface="新細明體" pitchFamily="18" charset="-120"/>
            </a:endParaRPr>
          </a:p>
        </p:txBody>
      </p:sp>
      <p:sp>
        <p:nvSpPr>
          <p:cNvPr id="9" name="TextBox 4"/>
          <p:cNvSpPr txBox="1">
            <a:spLocks noChangeArrowheads="1"/>
          </p:cNvSpPr>
          <p:nvPr>
            <p:custDataLst>
              <p:tags r:id="rId7"/>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
        <p:nvSpPr>
          <p:cNvPr id="77832" name="文字方塊 7"/>
          <p:cNvSpPr txBox="1">
            <a:spLocks noChangeArrowheads="1"/>
          </p:cNvSpPr>
          <p:nvPr/>
        </p:nvSpPr>
        <p:spPr bwMode="auto">
          <a:xfrm>
            <a:off x="5105400" y="914400"/>
            <a:ext cx="3733800" cy="4708981"/>
          </a:xfrm>
          <a:prstGeom prst="rect">
            <a:avLst/>
          </a:prstGeom>
          <a:noFill/>
          <a:ln w="9525">
            <a:noFill/>
            <a:miter lim="800000"/>
            <a:headEnd/>
            <a:tailEnd/>
          </a:ln>
        </p:spPr>
        <p:txBody>
          <a:bodyPr>
            <a:spAutoFit/>
          </a:bodyPr>
          <a:lstStyle/>
          <a:p>
            <a:r>
              <a:rPr lang="zh-TW" altLang="en-US" sz="2500" dirty="0">
                <a:latin typeface="華康中黑體" pitchFamily="49" charset="-120"/>
                <a:ea typeface="華康中黑體" pitchFamily="49" charset="-120"/>
              </a:rPr>
              <a:t>耶穌奉獻了最好</a:t>
            </a:r>
            <a:r>
              <a:rPr lang="zh-TW" altLang="en-US" sz="2500" dirty="0" smtClean="0">
                <a:latin typeface="華康中黑體" pitchFamily="49" charset="-120"/>
                <a:ea typeface="華康中黑體" pitchFamily="49" charset="-120"/>
              </a:rPr>
              <a:t>的。祂所預備的正是祂自己</a:t>
            </a:r>
            <a:r>
              <a:rPr lang="zh-TW" altLang="en-US" sz="2500" dirty="0">
                <a:latin typeface="華康中黑體" pitchFamily="49" charset="-120"/>
                <a:ea typeface="華康中黑體" pitchFamily="49" charset="-120"/>
              </a:rPr>
              <a:t>，作為新約祭宴的羔羊。</a:t>
            </a:r>
            <a:endParaRPr lang="en-US" altLang="zh-TW" sz="2500" dirty="0">
              <a:latin typeface="華康中黑體" pitchFamily="49" charset="-120"/>
              <a:ea typeface="華康中黑體" pitchFamily="49" charset="-120"/>
            </a:endParaRPr>
          </a:p>
          <a:p>
            <a:endParaRPr lang="en-US" altLang="zh-TW" sz="2500" dirty="0">
              <a:latin typeface="華康中黑體" pitchFamily="49" charset="-120"/>
              <a:ea typeface="華康中黑體" pitchFamily="49" charset="-120"/>
            </a:endParaRPr>
          </a:p>
          <a:p>
            <a:r>
              <a:rPr lang="zh-TW" altLang="en-US" sz="2500" dirty="0" smtClean="0">
                <a:latin typeface="華康中黑體" pitchFamily="49" charset="-120"/>
                <a:ea typeface="華康中黑體" pitchFamily="49" charset="-120"/>
              </a:rPr>
              <a:t>祂把自己奉獻亦是無償的及修</a:t>
            </a:r>
            <a:r>
              <a:rPr lang="zh-TW" altLang="en-US" sz="2500" dirty="0">
                <a:latin typeface="華康中黑體" pitchFamily="49" charset="-120"/>
                <a:ea typeface="華康中黑體" pitchFamily="49" charset="-120"/>
              </a:rPr>
              <a:t>和的！每次我們在彌撒中獻上耶穌，我們也由永生之糧及盟約中，得到飽飫。</a:t>
            </a:r>
            <a:endParaRPr lang="en-US" altLang="zh-TW" sz="2500" dirty="0">
              <a:latin typeface="華康中黑體" pitchFamily="49" charset="-120"/>
              <a:ea typeface="華康中黑體" pitchFamily="49" charset="-120"/>
            </a:endParaRPr>
          </a:p>
          <a:p>
            <a:endParaRPr lang="en-US" altLang="zh-TW" sz="2500" dirty="0">
              <a:latin typeface="華康中黑體" pitchFamily="49" charset="-120"/>
              <a:ea typeface="華康中黑體" pitchFamily="49" charset="-120"/>
            </a:endParaRPr>
          </a:p>
          <a:p>
            <a:r>
              <a:rPr lang="zh-TW" altLang="en-US" sz="2500" dirty="0" smtClean="0">
                <a:latin typeface="華康中黑體" pitchFamily="49" charset="-120"/>
                <a:ea typeface="華康中黑體" pitchFamily="49" charset="-120"/>
              </a:rPr>
              <a:t>祂作為禮品也是無</a:t>
            </a:r>
            <a:r>
              <a:rPr lang="zh-TW" altLang="en-US" sz="2500" dirty="0">
                <a:latin typeface="華康中黑體" pitchFamily="49" charset="-120"/>
                <a:ea typeface="華康中黑體" pitchFamily="49" charset="-120"/>
              </a:rPr>
              <a:t>玷的，</a:t>
            </a:r>
            <a:r>
              <a:rPr lang="zh-TW" altLang="en-US" sz="2500" dirty="0" smtClean="0">
                <a:latin typeface="華康中黑體" pitchFamily="49" charset="-120"/>
                <a:ea typeface="華康中黑體" pitchFamily="49" charset="-120"/>
              </a:rPr>
              <a:t>豐沛的</a:t>
            </a:r>
            <a:r>
              <a:rPr lang="zh-TW" altLang="en-US" sz="2500" dirty="0">
                <a:latin typeface="華康中黑體" pitchFamily="49" charset="-120"/>
                <a:ea typeface="華康中黑體" pitchFamily="49" charset="-120"/>
              </a:rPr>
              <a:t>！</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up)">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8851"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78853" name="TextBox 7"/>
          <p:cNvSpPr txBox="1">
            <a:spLocks noChangeArrowheads="1"/>
          </p:cNvSpPr>
          <p:nvPr>
            <p:custDataLst>
              <p:tags r:id="rId5"/>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8854" name="TextBox 6"/>
          <p:cNvSpPr txBox="1">
            <a:spLocks noChangeArrowheads="1"/>
          </p:cNvSpPr>
          <p:nvPr>
            <p:custDataLst>
              <p:tags r:id="rId6"/>
            </p:custDataLst>
          </p:nvPr>
        </p:nvSpPr>
        <p:spPr bwMode="auto">
          <a:xfrm>
            <a:off x="381000" y="1143000"/>
            <a:ext cx="4648200" cy="5262563"/>
          </a:xfrm>
          <a:prstGeom prst="rect">
            <a:avLst/>
          </a:prstGeom>
          <a:noFill/>
          <a:ln w="9525">
            <a:noFill/>
            <a:miter lim="800000"/>
            <a:headEnd/>
            <a:tailEnd/>
          </a:ln>
        </p:spPr>
        <p:txBody>
          <a:bodyPr>
            <a:spAutoFit/>
          </a:bodyPr>
          <a:lstStyle/>
          <a:p>
            <a:r>
              <a:rPr lang="en-US" altLang="zh-TW" sz="2800">
                <a:latin typeface="Cooper Black" pitchFamily="18" charset="0"/>
                <a:ea typeface="新細明體" pitchFamily="18" charset="-120"/>
              </a:rPr>
              <a:t>What are the attributes of the gifts we offer?</a:t>
            </a:r>
          </a:p>
          <a:p>
            <a:endParaRPr lang="en-US" altLang="zh-TW" sz="2800">
              <a:latin typeface="Cooper Black" pitchFamily="18" charset="0"/>
              <a:ea typeface="新細明體" pitchFamily="18" charset="-120"/>
            </a:endParaRPr>
          </a:p>
          <a:p>
            <a:r>
              <a:rPr lang="en-US" altLang="zh-TW" sz="2800">
                <a:latin typeface="Cooper Black" pitchFamily="18" charset="0"/>
                <a:ea typeface="新細明體" pitchFamily="18" charset="-120"/>
              </a:rPr>
              <a:t>FREE ?</a:t>
            </a:r>
          </a:p>
          <a:p>
            <a:endParaRPr lang="en-US" altLang="zh-TW" sz="2800">
              <a:latin typeface="Cooper Black" pitchFamily="18" charset="0"/>
              <a:ea typeface="新細明體" pitchFamily="18" charset="-120"/>
            </a:endParaRPr>
          </a:p>
          <a:p>
            <a:r>
              <a:rPr lang="en-US" altLang="zh-TW" sz="2800">
                <a:latin typeface="Cooper Black" pitchFamily="18" charset="0"/>
                <a:ea typeface="新細明體" pitchFamily="18" charset="-120"/>
              </a:rPr>
              <a:t>RECONCILING?</a:t>
            </a:r>
          </a:p>
          <a:p>
            <a:endParaRPr lang="en-US" altLang="zh-TW" sz="2800">
              <a:latin typeface="Cooper Black" pitchFamily="18" charset="0"/>
              <a:ea typeface="新細明體" pitchFamily="18" charset="-120"/>
            </a:endParaRPr>
          </a:p>
          <a:p>
            <a:r>
              <a:rPr lang="en-US" altLang="zh-TW" sz="2800">
                <a:latin typeface="Cooper Black" pitchFamily="18" charset="0"/>
                <a:ea typeface="新細明體" pitchFamily="18" charset="-120"/>
              </a:rPr>
              <a:t>SPOTLESS?</a:t>
            </a:r>
          </a:p>
          <a:p>
            <a:endParaRPr lang="en-US" altLang="zh-TW" sz="2800">
              <a:latin typeface="Cooper Black" pitchFamily="18" charset="0"/>
              <a:ea typeface="新細明體" pitchFamily="18" charset="-120"/>
            </a:endParaRPr>
          </a:p>
          <a:p>
            <a:r>
              <a:rPr lang="en-US" altLang="zh-TW" sz="2800">
                <a:latin typeface="Cooper Black" pitchFamily="18" charset="0"/>
                <a:ea typeface="新細明體" pitchFamily="18" charset="-120"/>
              </a:rPr>
              <a:t>ABUNDANT?</a:t>
            </a: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p:txBody>
      </p:sp>
      <p:sp>
        <p:nvSpPr>
          <p:cNvPr id="9" name="TextBox 4"/>
          <p:cNvSpPr txBox="1">
            <a:spLocks noChangeArrowheads="1"/>
          </p:cNvSpPr>
          <p:nvPr>
            <p:custDataLst>
              <p:tags r:id="rId7"/>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
        <p:nvSpPr>
          <p:cNvPr id="78856" name="文字方塊 7"/>
          <p:cNvSpPr txBox="1">
            <a:spLocks noChangeArrowheads="1"/>
          </p:cNvSpPr>
          <p:nvPr/>
        </p:nvSpPr>
        <p:spPr bwMode="auto">
          <a:xfrm>
            <a:off x="5181600" y="1627188"/>
            <a:ext cx="3429000" cy="3554412"/>
          </a:xfrm>
          <a:prstGeom prst="rect">
            <a:avLst/>
          </a:prstGeom>
          <a:noFill/>
          <a:ln w="9525">
            <a:noFill/>
            <a:miter lim="800000"/>
            <a:headEnd/>
            <a:tailEnd/>
          </a:ln>
        </p:spPr>
        <p:txBody>
          <a:bodyPr>
            <a:spAutoFit/>
          </a:bodyPr>
          <a:lstStyle/>
          <a:p>
            <a:r>
              <a:rPr lang="zh-TW" altLang="en-US" sz="2500" dirty="0">
                <a:latin typeface="華康中黑體" pitchFamily="49" charset="-120"/>
                <a:ea typeface="華康中黑體" pitchFamily="49" charset="-120"/>
              </a:rPr>
              <a:t>我們的獻禮有什麼特徵？</a:t>
            </a:r>
            <a:endParaRPr lang="en-US" altLang="zh-TW" sz="2500" dirty="0">
              <a:latin typeface="華康中黑體" pitchFamily="49" charset="-120"/>
              <a:ea typeface="華康中黑體" pitchFamily="49" charset="-120"/>
            </a:endParaRPr>
          </a:p>
          <a:p>
            <a:endParaRPr lang="en-US" altLang="zh-TW" sz="2500" dirty="0">
              <a:latin typeface="華康中黑體" pitchFamily="49" charset="-120"/>
              <a:ea typeface="華康中黑體" pitchFamily="49" charset="-120"/>
            </a:endParaRPr>
          </a:p>
          <a:p>
            <a:r>
              <a:rPr lang="zh-TW" altLang="en-US" sz="2500" dirty="0">
                <a:latin typeface="華康中黑體" pitchFamily="49" charset="-120"/>
                <a:ea typeface="華康中黑體" pitchFamily="49" charset="-120"/>
              </a:rPr>
              <a:t>無償的？</a:t>
            </a:r>
            <a:endParaRPr lang="en-US" altLang="zh-TW" sz="2500" dirty="0">
              <a:latin typeface="華康中黑體" pitchFamily="49" charset="-120"/>
              <a:ea typeface="華康中黑體" pitchFamily="49" charset="-120"/>
            </a:endParaRPr>
          </a:p>
          <a:p>
            <a:endParaRPr lang="en-US" altLang="zh-TW" sz="2500" dirty="0">
              <a:latin typeface="華康中黑體" pitchFamily="49" charset="-120"/>
              <a:ea typeface="華康中黑體" pitchFamily="49" charset="-120"/>
            </a:endParaRPr>
          </a:p>
          <a:p>
            <a:r>
              <a:rPr lang="zh-TW" altLang="en-US" sz="2500" dirty="0">
                <a:latin typeface="華康中黑體" pitchFamily="49" charset="-120"/>
                <a:ea typeface="華康中黑體" pitchFamily="49" charset="-120"/>
              </a:rPr>
              <a:t>修和的？</a:t>
            </a:r>
            <a:endParaRPr lang="en-US" altLang="zh-TW" sz="2500" dirty="0">
              <a:latin typeface="華康中黑體" pitchFamily="49" charset="-120"/>
              <a:ea typeface="華康中黑體" pitchFamily="49" charset="-120"/>
            </a:endParaRPr>
          </a:p>
          <a:p>
            <a:endParaRPr lang="en-US" altLang="zh-TW" sz="2500" dirty="0">
              <a:latin typeface="華康中黑體" pitchFamily="49" charset="-120"/>
              <a:ea typeface="華康中黑體" pitchFamily="49" charset="-120"/>
            </a:endParaRPr>
          </a:p>
          <a:p>
            <a:r>
              <a:rPr lang="zh-TW" altLang="en-US" sz="2500" dirty="0">
                <a:latin typeface="華康中黑體" pitchFamily="49" charset="-120"/>
                <a:ea typeface="華康中黑體" pitchFamily="49" charset="-120"/>
              </a:rPr>
              <a:t>無玷的？</a:t>
            </a:r>
            <a:endParaRPr lang="en-US" altLang="zh-TW" sz="2500" dirty="0">
              <a:latin typeface="華康中黑體" pitchFamily="49" charset="-120"/>
              <a:ea typeface="華康中黑體" pitchFamily="49" charset="-120"/>
            </a:endParaRPr>
          </a:p>
          <a:p>
            <a:endParaRPr lang="en-US" altLang="zh-TW" sz="2500" dirty="0">
              <a:latin typeface="華康中黑體" pitchFamily="49" charset="-120"/>
              <a:ea typeface="華康中黑體" pitchFamily="49" charset="-120"/>
            </a:endParaRPr>
          </a:p>
          <a:p>
            <a:r>
              <a:rPr lang="zh-TW" altLang="en-US" sz="2500" dirty="0" smtClean="0">
                <a:latin typeface="華康中黑體" pitchFamily="49" charset="-120"/>
                <a:ea typeface="華康中黑體" pitchFamily="49" charset="-120"/>
              </a:rPr>
              <a:t>豐沛的</a:t>
            </a:r>
            <a:r>
              <a:rPr lang="zh-TW" altLang="en-US" sz="2500" dirty="0">
                <a:latin typeface="華康中黑體" pitchFamily="49" charset="-120"/>
                <a:ea typeface="華康中黑體" pitchFamily="49" charset="-120"/>
              </a:rPr>
              <a:t>？</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up)">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79875"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79877" name="TextBox 7"/>
          <p:cNvSpPr txBox="1">
            <a:spLocks noChangeArrowheads="1"/>
          </p:cNvSpPr>
          <p:nvPr>
            <p:custDataLst>
              <p:tags r:id="rId5"/>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79878" name="TextBox 6"/>
          <p:cNvSpPr txBox="1">
            <a:spLocks noChangeArrowheads="1"/>
          </p:cNvSpPr>
          <p:nvPr>
            <p:custDataLst>
              <p:tags r:id="rId6"/>
            </p:custDataLst>
          </p:nvPr>
        </p:nvSpPr>
        <p:spPr bwMode="auto">
          <a:xfrm>
            <a:off x="76200" y="685800"/>
            <a:ext cx="2895600" cy="5324475"/>
          </a:xfrm>
          <a:prstGeom prst="rect">
            <a:avLst/>
          </a:prstGeom>
          <a:noFill/>
          <a:ln w="9525">
            <a:noFill/>
            <a:miter lim="800000"/>
            <a:headEnd/>
            <a:tailEnd/>
          </a:ln>
        </p:spPr>
        <p:txBody>
          <a:bodyPr>
            <a:spAutoFit/>
          </a:bodyPr>
          <a:lstStyle/>
          <a:p>
            <a:r>
              <a:rPr lang="en-US" altLang="zh-TW" sz="2000">
                <a:latin typeface="Cooper Black" pitchFamily="18" charset="0"/>
                <a:ea typeface="新細明體" pitchFamily="18" charset="-120"/>
              </a:rPr>
              <a:t>For further reading about offerings in the Old Testament:</a:t>
            </a:r>
          </a:p>
          <a:p>
            <a:endParaRPr lang="en-US" altLang="zh-TW" sz="2000">
              <a:latin typeface="Cooper Black" pitchFamily="18" charset="0"/>
              <a:ea typeface="新細明體" pitchFamily="18" charset="-120"/>
            </a:endParaRPr>
          </a:p>
          <a:p>
            <a:r>
              <a:rPr lang="en-US" altLang="zh-TW" sz="2000">
                <a:latin typeface="Cooper Black" pitchFamily="18" charset="0"/>
                <a:ea typeface="新細明體" pitchFamily="18" charset="-120"/>
              </a:rPr>
              <a:t>Deuteronomy 26, 1-11</a:t>
            </a:r>
          </a:p>
          <a:p>
            <a:endParaRPr lang="en-US" altLang="zh-TW" sz="2000">
              <a:latin typeface="Cooper Black" pitchFamily="18" charset="0"/>
              <a:ea typeface="新細明體" pitchFamily="18" charset="-120"/>
            </a:endParaRPr>
          </a:p>
          <a:p>
            <a:r>
              <a:rPr lang="en-US" altLang="zh-TW" sz="2000">
                <a:latin typeface="Cooper Black" pitchFamily="18" charset="0"/>
                <a:ea typeface="新細明體" pitchFamily="18" charset="-120"/>
              </a:rPr>
              <a:t>About offering of the first fruits which are essentially connected to the story of deliverance and giving of the land.</a:t>
            </a:r>
          </a:p>
          <a:p>
            <a:endParaRPr lang="en-US" altLang="zh-TW" sz="2000">
              <a:latin typeface="Cooper Black" pitchFamily="18" charset="0"/>
              <a:ea typeface="新細明體" pitchFamily="18" charset="-120"/>
            </a:endParaRPr>
          </a:p>
          <a:p>
            <a:endParaRPr lang="en-US" altLang="zh-TW" sz="2000">
              <a:latin typeface="Cooper Black" pitchFamily="18" charset="0"/>
              <a:ea typeface="新細明體" pitchFamily="18" charset="-120"/>
            </a:endParaRPr>
          </a:p>
        </p:txBody>
      </p:sp>
      <p:sp>
        <p:nvSpPr>
          <p:cNvPr id="9" name="TextBox 4"/>
          <p:cNvSpPr txBox="1">
            <a:spLocks noChangeArrowheads="1"/>
          </p:cNvSpPr>
          <p:nvPr>
            <p:custDataLst>
              <p:tags r:id="rId7"/>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
        <p:nvSpPr>
          <p:cNvPr id="79880" name="文字方塊 7"/>
          <p:cNvSpPr txBox="1">
            <a:spLocks noChangeArrowheads="1"/>
          </p:cNvSpPr>
          <p:nvPr/>
        </p:nvSpPr>
        <p:spPr bwMode="auto">
          <a:xfrm>
            <a:off x="2819400" y="685800"/>
            <a:ext cx="6172200" cy="6063198"/>
          </a:xfrm>
          <a:prstGeom prst="rect">
            <a:avLst/>
          </a:prstGeom>
          <a:noFill/>
          <a:ln w="9525">
            <a:noFill/>
            <a:miter lim="800000"/>
            <a:headEnd/>
            <a:tailEnd/>
          </a:ln>
        </p:spPr>
        <p:txBody>
          <a:bodyPr>
            <a:spAutoFit/>
          </a:bodyPr>
          <a:lstStyle/>
          <a:p>
            <a:r>
              <a:rPr lang="zh-TW" altLang="en-US" sz="2000" i="1" dirty="0" smtClean="0">
                <a:latin typeface="華康中黑體" pitchFamily="49" charset="-120"/>
                <a:ea typeface="華康中黑體" pitchFamily="49" charset="-120"/>
              </a:rPr>
              <a:t>舊約中的其他証據還有</a:t>
            </a:r>
            <a:r>
              <a:rPr lang="en-US" altLang="zh-TW" sz="2000" i="1" dirty="0" smtClean="0">
                <a:latin typeface="華康中黑體" pitchFamily="49" charset="-120"/>
                <a:ea typeface="華康中黑體" pitchFamily="49" charset="-120"/>
              </a:rPr>
              <a:t>…</a:t>
            </a:r>
          </a:p>
          <a:p>
            <a:r>
              <a:rPr lang="zh-TW" altLang="en-US" sz="2000" dirty="0" smtClean="0">
                <a:latin typeface="華康中黑體" pitchFamily="49" charset="-120"/>
                <a:ea typeface="華康中黑體" pitchFamily="49" charset="-120"/>
              </a:rPr>
              <a:t>申</a:t>
            </a:r>
            <a:r>
              <a:rPr lang="en-US" altLang="zh-TW" sz="2000" dirty="0">
                <a:latin typeface="華康中黑體" pitchFamily="49" charset="-120"/>
                <a:ea typeface="華康中黑體" pitchFamily="49" charset="-120"/>
              </a:rPr>
              <a:t>26:1-11</a:t>
            </a:r>
          </a:p>
          <a:p>
            <a:r>
              <a:rPr lang="en-US" altLang="zh-TW" sz="1500" baseline="30000" dirty="0">
                <a:solidFill>
                  <a:srgbClr val="006600"/>
                </a:solidFill>
                <a:latin typeface="華康中黑體" pitchFamily="49" charset="-120"/>
                <a:ea typeface="華康中黑體" pitchFamily="49" charset="-120"/>
              </a:rPr>
              <a:t>1</a:t>
            </a:r>
            <a:r>
              <a:rPr lang="zh-TW" altLang="zh-TW" sz="1500" dirty="0">
                <a:solidFill>
                  <a:srgbClr val="006600"/>
                </a:solidFill>
                <a:latin typeface="華康中黑體" pitchFamily="49" charset="-120"/>
                <a:ea typeface="華康中黑體" pitchFamily="49" charset="-120"/>
              </a:rPr>
              <a:t>當你進入上主你的天主賜給你作產業的土地，佔領後住在那</a:t>
            </a:r>
            <a:r>
              <a:rPr lang="zh-TW" altLang="en-US" sz="1500" dirty="0">
                <a:solidFill>
                  <a:srgbClr val="006600"/>
                </a:solidFill>
                <a:latin typeface="華康中黑體" pitchFamily="49" charset="-120"/>
                <a:ea typeface="華康中黑體" pitchFamily="49" charset="-120"/>
              </a:rPr>
              <a:t>裡</a:t>
            </a:r>
            <a:r>
              <a:rPr lang="zh-TW" altLang="zh-TW" sz="1500" dirty="0">
                <a:solidFill>
                  <a:srgbClr val="006600"/>
                </a:solidFill>
                <a:latin typeface="華康中黑體" pitchFamily="49" charset="-120"/>
                <a:ea typeface="華康中黑體" pitchFamily="49" charset="-120"/>
              </a:rPr>
              <a:t>時，</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2</a:t>
            </a:r>
            <a:r>
              <a:rPr lang="zh-TW" altLang="zh-TW" sz="1500" dirty="0">
                <a:solidFill>
                  <a:srgbClr val="006600"/>
                </a:solidFill>
                <a:latin typeface="華康中黑體" pitchFamily="49" charset="-120"/>
                <a:ea typeface="華康中黑體" pitchFamily="49" charset="-120"/>
              </a:rPr>
              <a:t>應由上主你的天主賜給你的土地上，將一切田產的初熟之物，取出一部分放在筐裏，往上主你的天主選定立自己名號的地方去，</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3</a:t>
            </a:r>
            <a:r>
              <a:rPr lang="zh-TW" altLang="zh-TW" sz="1500" dirty="0">
                <a:solidFill>
                  <a:srgbClr val="006600"/>
                </a:solidFill>
                <a:latin typeface="華康中黑體" pitchFamily="49" charset="-120"/>
                <a:ea typeface="華康中黑體" pitchFamily="49" charset="-120"/>
              </a:rPr>
              <a:t>到當時供職的司祭前，對他說：「我今日向上主我的天主明認，我已來到了上主對我們的祖先誓許賜與我們的地方。」</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4</a:t>
            </a:r>
            <a:r>
              <a:rPr lang="zh-TW" altLang="zh-TW" sz="1500" dirty="0">
                <a:solidFill>
                  <a:srgbClr val="006600"/>
                </a:solidFill>
                <a:latin typeface="華康中黑體" pitchFamily="49" charset="-120"/>
                <a:ea typeface="華康中黑體" pitchFamily="49" charset="-120"/>
              </a:rPr>
              <a:t>司祭就由你手中接過筐子，放在上主你的天主的祭壇前；</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5</a:t>
            </a:r>
            <a:r>
              <a:rPr lang="zh-TW" altLang="zh-TW" sz="1500" dirty="0">
                <a:solidFill>
                  <a:srgbClr val="006600"/>
                </a:solidFill>
                <a:latin typeface="華康中黑體" pitchFamily="49" charset="-120"/>
                <a:ea typeface="華康中黑體" pitchFamily="49" charset="-120"/>
              </a:rPr>
              <a:t>然後你就在上主你的天主面前聲明說：「我的祖先原是個飄泊的阿蘭人，下到埃及，同少數的家人寄居在那裏，竟成了一強大有力，人口眾多的民族。</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6</a:t>
            </a:r>
            <a:r>
              <a:rPr lang="zh-TW" altLang="zh-TW" sz="1500" dirty="0">
                <a:solidFill>
                  <a:srgbClr val="006600"/>
                </a:solidFill>
                <a:latin typeface="華康中黑體" pitchFamily="49" charset="-120"/>
                <a:ea typeface="華康中黑體" pitchFamily="49" charset="-120"/>
              </a:rPr>
              <a:t>埃及虐待我們，壓迫我們，勒令我們做苦工。</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7</a:t>
            </a:r>
            <a:r>
              <a:rPr lang="zh-TW" altLang="zh-TW" sz="1500" dirty="0">
                <a:solidFill>
                  <a:srgbClr val="006600"/>
                </a:solidFill>
                <a:latin typeface="華康中黑體" pitchFamily="49" charset="-120"/>
                <a:ea typeface="華康中黑體" pitchFamily="49" charset="-120"/>
              </a:rPr>
              <a:t>我們向上主我們祖先的天主呼號，上主俯聽了我們的哀聲，垂視了我們的苦痛、勞役和所受的壓迫。</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8</a:t>
            </a:r>
            <a:r>
              <a:rPr lang="zh-TW" altLang="zh-TW" sz="1500" dirty="0">
                <a:solidFill>
                  <a:srgbClr val="006600"/>
                </a:solidFill>
                <a:latin typeface="華康中黑體" pitchFamily="49" charset="-120"/>
                <a:ea typeface="華康中黑體" pitchFamily="49" charset="-120"/>
              </a:rPr>
              <a:t>上主以強力的手，伸展的臂，巨大的恐嚇，神蹟奇事，領我們出了埃及，</a:t>
            </a:r>
            <a:r>
              <a:rPr lang="en-US" altLang="zh-TW" sz="1500" baseline="30000" dirty="0">
                <a:solidFill>
                  <a:srgbClr val="006600"/>
                </a:solidFill>
                <a:latin typeface="華康中黑體" pitchFamily="49" charset="-120"/>
                <a:ea typeface="華康中黑體" pitchFamily="49" charset="-120"/>
              </a:rPr>
              <a:t>9</a:t>
            </a:r>
            <a:r>
              <a:rPr lang="zh-TW" altLang="zh-TW" sz="1500" dirty="0">
                <a:solidFill>
                  <a:srgbClr val="006600"/>
                </a:solidFill>
                <a:latin typeface="華康中黑體" pitchFamily="49" charset="-120"/>
                <a:ea typeface="華康中黑體" pitchFamily="49" charset="-120"/>
              </a:rPr>
              <a:t>來到這地方，將這流奶流蜜的土地賜給了我們。</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10</a:t>
            </a:r>
            <a:r>
              <a:rPr lang="zh-TW" altLang="zh-TW" sz="1500" dirty="0">
                <a:solidFill>
                  <a:srgbClr val="006600"/>
                </a:solidFill>
                <a:latin typeface="華康中黑體" pitchFamily="49" charset="-120"/>
                <a:ea typeface="華康中黑體" pitchFamily="49" charset="-120"/>
              </a:rPr>
              <a:t>上主，請看! 我現今帶來了你賜給我的田地裏所出產的初熟之物。」遂將這初熟之物放在上主你的天主面前，俯伏朝拜上主你的天主。</a:t>
            </a:r>
            <a:endParaRPr lang="en-US" altLang="zh-TW" sz="1500" dirty="0">
              <a:solidFill>
                <a:srgbClr val="006600"/>
              </a:solidFill>
              <a:latin typeface="華康中黑體" pitchFamily="49" charset="-120"/>
              <a:ea typeface="華康中黑體" pitchFamily="49" charset="-120"/>
            </a:endParaRPr>
          </a:p>
          <a:p>
            <a:r>
              <a:rPr lang="en-US" altLang="zh-TW" sz="1500" baseline="30000" dirty="0">
                <a:solidFill>
                  <a:srgbClr val="006600"/>
                </a:solidFill>
                <a:latin typeface="華康中黑體" pitchFamily="49" charset="-120"/>
                <a:ea typeface="華康中黑體" pitchFamily="49" charset="-120"/>
              </a:rPr>
              <a:t>11</a:t>
            </a:r>
            <a:r>
              <a:rPr lang="zh-TW" altLang="zh-TW" sz="1600" dirty="0">
                <a:solidFill>
                  <a:srgbClr val="006600"/>
                </a:solidFill>
                <a:latin typeface="華康中黑體" pitchFamily="49" charset="-120"/>
                <a:ea typeface="華康中黑體" pitchFamily="49" charset="-120"/>
              </a:rPr>
              <a:t>然後你與肋未人，和住在你中間的外方人，歡樂享受上主你的天主賜與你和你家庭的一切福分。</a:t>
            </a:r>
            <a:endParaRPr lang="en-US" altLang="zh-TW" sz="1600" dirty="0">
              <a:solidFill>
                <a:srgbClr val="006600"/>
              </a:solidFill>
              <a:latin typeface="華康中黑體" pitchFamily="49" charset="-120"/>
              <a:ea typeface="華康中黑體" pitchFamily="49" charset="-120"/>
            </a:endParaRPr>
          </a:p>
          <a:p>
            <a:endParaRPr lang="en-US" altLang="zh-TW" sz="1600" dirty="0">
              <a:solidFill>
                <a:srgbClr val="006600"/>
              </a:solidFill>
              <a:latin typeface="華康中黑體" pitchFamily="49" charset="-120"/>
              <a:ea typeface="華康中黑體" pitchFamily="49" charset="-120"/>
            </a:endParaRPr>
          </a:p>
          <a:p>
            <a:r>
              <a:rPr lang="zh-TW" altLang="en-US" sz="2000" dirty="0" smtClean="0">
                <a:latin typeface="華康中黑體" pitchFamily="49" charset="-120"/>
                <a:ea typeface="華康中黑體" pitchFamily="49" charset="-120"/>
              </a:rPr>
              <a:t>初果的奉獻與以色列的拯救和承受福地有着密不可分的關係</a:t>
            </a:r>
            <a:r>
              <a:rPr lang="zh-TW" altLang="en-US" sz="2000" dirty="0">
                <a:latin typeface="華康中黑體" pitchFamily="49" charset="-120"/>
                <a:ea typeface="華康中黑體" pitchFamily="49" charset="-120"/>
              </a:rPr>
              <a:t>。</a:t>
            </a:r>
            <a:endParaRPr lang="zh-TW" altLang="zh-TW" sz="2000" dirty="0">
              <a:latin typeface="華康中黑體" pitchFamily="49" charset="-120"/>
              <a:ea typeface="華康中黑體" pitchFamily="49" charset="-120"/>
            </a:endParaRPr>
          </a:p>
          <a:p>
            <a:endParaRPr lang="zh-TW" altLang="en-US" sz="2000" dirty="0">
              <a:latin typeface="華康中黑體" pitchFamily="49" charset="-12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up)">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80899"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80901" name="TextBox 7"/>
          <p:cNvSpPr txBox="1">
            <a:spLocks noChangeArrowheads="1"/>
          </p:cNvSpPr>
          <p:nvPr>
            <p:custDataLst>
              <p:tags r:id="rId5"/>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80902" name="TextBox 6"/>
          <p:cNvSpPr txBox="1">
            <a:spLocks noChangeArrowheads="1"/>
          </p:cNvSpPr>
          <p:nvPr>
            <p:custDataLst>
              <p:tags r:id="rId6"/>
            </p:custDataLst>
          </p:nvPr>
        </p:nvSpPr>
        <p:spPr bwMode="auto">
          <a:xfrm>
            <a:off x="152400" y="1143000"/>
            <a:ext cx="3200400" cy="4648200"/>
          </a:xfrm>
          <a:prstGeom prst="rect">
            <a:avLst/>
          </a:prstGeom>
          <a:noFill/>
          <a:ln w="9525">
            <a:noFill/>
            <a:miter lim="800000"/>
            <a:headEnd/>
            <a:tailEnd/>
          </a:ln>
        </p:spPr>
        <p:txBody>
          <a:bodyPr>
            <a:spAutoFit/>
          </a:bodyPr>
          <a:lstStyle/>
          <a:p>
            <a:r>
              <a:rPr lang="en-US" altLang="zh-TW" sz="2000" dirty="0">
                <a:latin typeface="Cooper Black" pitchFamily="18" charset="0"/>
                <a:ea typeface="新細明體" pitchFamily="18" charset="-120"/>
              </a:rPr>
              <a:t>For further reading about offerings in the Old Testament:</a:t>
            </a:r>
          </a:p>
          <a:p>
            <a:endParaRPr lang="en-US" altLang="zh-TW" sz="2000" dirty="0">
              <a:latin typeface="Cooper Black" pitchFamily="18" charset="0"/>
              <a:ea typeface="新細明體" pitchFamily="18" charset="-120"/>
            </a:endParaRPr>
          </a:p>
          <a:p>
            <a:r>
              <a:rPr lang="en-US" altLang="zh-TW" sz="2000" dirty="0">
                <a:latin typeface="Cooper Black" pitchFamily="18" charset="0"/>
                <a:ea typeface="新細明體" pitchFamily="18" charset="-120"/>
              </a:rPr>
              <a:t>Deuteronomy 26, 12-15</a:t>
            </a:r>
          </a:p>
          <a:p>
            <a:endParaRPr lang="en-US" altLang="zh-TW" sz="2000" dirty="0">
              <a:latin typeface="Cooper Black" pitchFamily="18" charset="0"/>
              <a:ea typeface="新細明體" pitchFamily="18" charset="-120"/>
            </a:endParaRPr>
          </a:p>
          <a:p>
            <a:r>
              <a:rPr lang="en-US" altLang="zh-TW" sz="2000" dirty="0">
                <a:latin typeface="Cooper Black" pitchFamily="18" charset="0"/>
                <a:ea typeface="新細明體" pitchFamily="18" charset="-120"/>
              </a:rPr>
              <a:t>About offering of the one tenth tithe which is essentially connected to charity and keeping of the precepts of the Lord.</a:t>
            </a:r>
          </a:p>
          <a:p>
            <a:endParaRPr lang="en-US" altLang="zh-TW" sz="2800" dirty="0">
              <a:latin typeface="Cooper Black" pitchFamily="18" charset="0"/>
              <a:ea typeface="新細明體" pitchFamily="18" charset="-120"/>
            </a:endParaRPr>
          </a:p>
          <a:p>
            <a:endParaRPr lang="en-US" altLang="zh-TW" sz="2800" dirty="0">
              <a:latin typeface="Cooper Black" pitchFamily="18" charset="0"/>
              <a:ea typeface="新細明體" pitchFamily="18" charset="-120"/>
            </a:endParaRPr>
          </a:p>
        </p:txBody>
      </p:sp>
      <p:sp>
        <p:nvSpPr>
          <p:cNvPr id="9" name="TextBox 4"/>
          <p:cNvSpPr txBox="1">
            <a:spLocks noChangeArrowheads="1"/>
          </p:cNvSpPr>
          <p:nvPr>
            <p:custDataLst>
              <p:tags r:id="rId7"/>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
        <p:nvSpPr>
          <p:cNvPr id="80904" name="文字方塊 7"/>
          <p:cNvSpPr txBox="1">
            <a:spLocks noChangeArrowheads="1"/>
          </p:cNvSpPr>
          <p:nvPr/>
        </p:nvSpPr>
        <p:spPr bwMode="auto">
          <a:xfrm>
            <a:off x="3581400" y="990600"/>
            <a:ext cx="5257800" cy="4247317"/>
          </a:xfrm>
          <a:prstGeom prst="rect">
            <a:avLst/>
          </a:prstGeom>
          <a:noFill/>
          <a:ln w="9525">
            <a:noFill/>
            <a:miter lim="800000"/>
            <a:headEnd/>
            <a:tailEnd/>
          </a:ln>
        </p:spPr>
        <p:txBody>
          <a:bodyPr>
            <a:spAutoFit/>
          </a:bodyPr>
          <a:lstStyle/>
          <a:p>
            <a:r>
              <a:rPr lang="zh-TW" altLang="en-US" dirty="0" smtClean="0">
                <a:latin typeface="華康中黑體" pitchFamily="49" charset="-120"/>
                <a:ea typeface="華康中黑體" pitchFamily="49" charset="-120"/>
              </a:rPr>
              <a:t>申</a:t>
            </a:r>
            <a:r>
              <a:rPr lang="en-US" altLang="zh-TW" dirty="0">
                <a:ea typeface="新細明體" pitchFamily="18" charset="-120"/>
              </a:rPr>
              <a:t>26:12-15</a:t>
            </a:r>
          </a:p>
          <a:p>
            <a:r>
              <a:rPr lang="en-US" altLang="zh-TW" baseline="30000" dirty="0">
                <a:solidFill>
                  <a:srgbClr val="006600"/>
                </a:solidFill>
                <a:latin typeface="華康中黑體" pitchFamily="49" charset="-120"/>
                <a:ea typeface="華康中黑體" pitchFamily="49" charset="-120"/>
              </a:rPr>
              <a:t>12</a:t>
            </a:r>
            <a:r>
              <a:rPr lang="zh-TW" altLang="zh-TW" dirty="0">
                <a:solidFill>
                  <a:srgbClr val="006600"/>
                </a:solidFill>
                <a:latin typeface="華康中黑體" pitchFamily="49" charset="-120"/>
                <a:ea typeface="華康中黑體" pitchFamily="49" charset="-120"/>
              </a:rPr>
              <a:t>在第三年，即獻什一之年，當你把你一切出產十分之一，完全取出，分給肋未人、外方人、孤兒和寡婦，並使他們在你的城鎮中吃飽之後，</a:t>
            </a:r>
            <a:r>
              <a:rPr lang="en-US" altLang="zh-TW" baseline="30000" dirty="0">
                <a:solidFill>
                  <a:srgbClr val="006600"/>
                </a:solidFill>
                <a:latin typeface="華康中黑體" pitchFamily="49" charset="-120"/>
                <a:ea typeface="華康中黑體" pitchFamily="49" charset="-120"/>
              </a:rPr>
              <a:t>13</a:t>
            </a:r>
            <a:r>
              <a:rPr lang="zh-TW" altLang="zh-TW" dirty="0">
                <a:solidFill>
                  <a:srgbClr val="006600"/>
                </a:solidFill>
                <a:latin typeface="華康中黑體" pitchFamily="49" charset="-120"/>
                <a:ea typeface="華康中黑體" pitchFamily="49" charset="-120"/>
              </a:rPr>
              <a:t>你應到上主你的天主面前說：「我由我家中完全交出了這祝聖的一份，分給了肋未人、外方人、孤兒和寡婦，全照你吩咐我的命令；我沒有違犯你的命令，也沒有忽略。</a:t>
            </a:r>
            <a:r>
              <a:rPr lang="en-US" altLang="zh-TW" baseline="30000" dirty="0">
                <a:solidFill>
                  <a:srgbClr val="006600"/>
                </a:solidFill>
                <a:latin typeface="華康中黑體" pitchFamily="49" charset="-120"/>
                <a:ea typeface="華康中黑體" pitchFamily="49" charset="-120"/>
              </a:rPr>
              <a:t>14</a:t>
            </a:r>
            <a:r>
              <a:rPr lang="zh-TW" altLang="zh-TW" dirty="0">
                <a:solidFill>
                  <a:srgbClr val="006600"/>
                </a:solidFill>
                <a:latin typeface="華康中黑體" pitchFamily="49" charset="-120"/>
                <a:ea typeface="華康中黑體" pitchFamily="49" charset="-120"/>
              </a:rPr>
              <a:t>這些聖物，在我居喪時，我沒有取食；在不潔中，我沒有交出，更沒有獻給死人；我聽從了上主我的天主的話，全照你吩咐我的一切履行了。 </a:t>
            </a:r>
            <a:r>
              <a:rPr lang="en-US" altLang="zh-TW" baseline="30000" dirty="0">
                <a:solidFill>
                  <a:srgbClr val="006600"/>
                </a:solidFill>
                <a:latin typeface="華康中黑體" pitchFamily="49" charset="-120"/>
                <a:ea typeface="華康中黑體" pitchFamily="49" charset="-120"/>
              </a:rPr>
              <a:t>15</a:t>
            </a:r>
            <a:r>
              <a:rPr lang="zh-TW" altLang="zh-TW" dirty="0">
                <a:solidFill>
                  <a:srgbClr val="006600"/>
                </a:solidFill>
                <a:latin typeface="華康中黑體" pitchFamily="49" charset="-120"/>
                <a:ea typeface="華康中黑體" pitchFamily="49" charset="-120"/>
              </a:rPr>
              <a:t>願你由你神聖的住所，由天上俯視，祝福你的人民以色列，和你賜給我們的土地，即你向我們祖先所誓許的那流奶流蜜的地方。」</a:t>
            </a:r>
            <a:endParaRPr lang="en-US" altLang="zh-TW" dirty="0">
              <a:solidFill>
                <a:srgbClr val="006600"/>
              </a:solidFill>
              <a:latin typeface="華康中黑體" pitchFamily="49" charset="-120"/>
              <a:ea typeface="華康中黑體" pitchFamily="49" charset="-120"/>
            </a:endParaRPr>
          </a:p>
          <a:p>
            <a:endParaRPr lang="en-US" altLang="zh-TW" dirty="0">
              <a:solidFill>
                <a:srgbClr val="006600"/>
              </a:solidFill>
              <a:latin typeface="華康中黑體" pitchFamily="49" charset="-120"/>
              <a:ea typeface="華康中黑體" pitchFamily="49" charset="-120"/>
            </a:endParaRPr>
          </a:p>
          <a:p>
            <a:r>
              <a:rPr lang="zh-TW" altLang="en-US" dirty="0" smtClean="0">
                <a:latin typeface="華康中黑體" pitchFamily="49" charset="-120"/>
                <a:ea typeface="華康中黑體" pitchFamily="49" charset="-120"/>
              </a:rPr>
              <a:t>而什</a:t>
            </a:r>
            <a:r>
              <a:rPr lang="zh-TW" altLang="en-US" dirty="0">
                <a:latin typeface="華康中黑體" pitchFamily="49" charset="-120"/>
                <a:ea typeface="華康中黑體" pitchFamily="49" charset="-120"/>
              </a:rPr>
              <a:t>一</a:t>
            </a:r>
            <a:r>
              <a:rPr lang="zh-TW" altLang="en-US" dirty="0" smtClean="0">
                <a:latin typeface="華康中黑體" pitchFamily="49" charset="-120"/>
                <a:ea typeface="華康中黑體" pitchFamily="49" charset="-120"/>
              </a:rPr>
              <a:t>奉獻則建基於愛德及遵守上</a:t>
            </a:r>
            <a:r>
              <a:rPr lang="zh-TW" altLang="en-US" dirty="0">
                <a:latin typeface="華康中黑體" pitchFamily="49" charset="-120"/>
                <a:ea typeface="華康中黑體" pitchFamily="49" charset="-120"/>
              </a:rPr>
              <a:t>主的律</a:t>
            </a:r>
            <a:r>
              <a:rPr lang="zh-TW" altLang="en-US" dirty="0" smtClean="0">
                <a:latin typeface="華康中黑體" pitchFamily="49" charset="-120"/>
                <a:ea typeface="華康中黑體" pitchFamily="49" charset="-120"/>
              </a:rPr>
              <a:t>例。</a:t>
            </a:r>
            <a:endParaRPr lang="zh-TW" altLang="en-US" dirty="0">
              <a:latin typeface="華康中黑體" pitchFamily="49" charset="-120"/>
              <a:ea typeface="華康中黑體" pitchFamily="49"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up)">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81923"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81925" name="TextBox 7"/>
          <p:cNvSpPr txBox="1">
            <a:spLocks noChangeArrowheads="1"/>
          </p:cNvSpPr>
          <p:nvPr>
            <p:custDataLst>
              <p:tags r:id="rId5"/>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81926" name="TextBox 6"/>
          <p:cNvSpPr txBox="1">
            <a:spLocks noChangeArrowheads="1"/>
          </p:cNvSpPr>
          <p:nvPr>
            <p:custDataLst>
              <p:tags r:id="rId6"/>
            </p:custDataLst>
          </p:nvPr>
        </p:nvSpPr>
        <p:spPr bwMode="auto">
          <a:xfrm>
            <a:off x="381000" y="1143000"/>
            <a:ext cx="4419600" cy="5324535"/>
          </a:xfrm>
          <a:prstGeom prst="rect">
            <a:avLst/>
          </a:prstGeom>
          <a:noFill/>
          <a:ln w="9525">
            <a:noFill/>
            <a:miter lim="800000"/>
            <a:headEnd/>
            <a:tailEnd/>
          </a:ln>
        </p:spPr>
        <p:txBody>
          <a:bodyPr wrap="square">
            <a:spAutoFit/>
          </a:bodyPr>
          <a:lstStyle/>
          <a:p>
            <a:r>
              <a:rPr lang="en-US" altLang="zh-TW" sz="2000" dirty="0">
                <a:latin typeface="Cooper Black" pitchFamily="18" charset="0"/>
                <a:ea typeface="新細明體" pitchFamily="18" charset="-120"/>
              </a:rPr>
              <a:t>For further reading:</a:t>
            </a:r>
          </a:p>
          <a:p>
            <a:endParaRPr lang="en-US" altLang="zh-TW" sz="2000" dirty="0">
              <a:latin typeface="Cooper Black" pitchFamily="18" charset="0"/>
              <a:ea typeface="新細明體" pitchFamily="18" charset="-120"/>
            </a:endParaRPr>
          </a:p>
          <a:p>
            <a:r>
              <a:rPr lang="en-US" altLang="zh-TW" sz="2000" dirty="0">
                <a:latin typeface="Cooper Black" pitchFamily="18" charset="0"/>
                <a:ea typeface="新細明體" pitchFamily="18" charset="-120"/>
              </a:rPr>
              <a:t>Exodus 25, 1-9  =  Exodus 35, 4-9</a:t>
            </a:r>
          </a:p>
          <a:p>
            <a:r>
              <a:rPr lang="en-US" altLang="zh-TW" sz="2000" dirty="0">
                <a:latin typeface="Cooper Black" pitchFamily="18" charset="0"/>
                <a:ea typeface="新細明體" pitchFamily="18" charset="-120"/>
              </a:rPr>
              <a:t>	Offering for the Temple of Holy of </a:t>
            </a:r>
            <a:r>
              <a:rPr lang="en-US" altLang="zh-TW" sz="2000" dirty="0" smtClean="0">
                <a:latin typeface="Cooper Black" pitchFamily="18" charset="0"/>
                <a:ea typeface="新細明體" pitchFamily="18" charset="-120"/>
              </a:rPr>
              <a:t>Holies</a:t>
            </a:r>
          </a:p>
          <a:p>
            <a:endParaRPr lang="en-US" altLang="zh-TW" sz="2000" dirty="0">
              <a:latin typeface="Cooper Black" pitchFamily="18" charset="0"/>
              <a:ea typeface="新細明體" pitchFamily="18" charset="-120"/>
            </a:endParaRPr>
          </a:p>
          <a:p>
            <a:r>
              <a:rPr lang="en-US" altLang="zh-TW" sz="2000" dirty="0">
                <a:latin typeface="Cooper Black" pitchFamily="18" charset="0"/>
                <a:ea typeface="新細明體" pitchFamily="18" charset="-120"/>
              </a:rPr>
              <a:t>Exodus 30, 11-16  - Temple </a:t>
            </a:r>
            <a:r>
              <a:rPr lang="en-US" altLang="zh-TW" sz="2000" dirty="0" smtClean="0">
                <a:latin typeface="Cooper Black" pitchFamily="18" charset="0"/>
                <a:ea typeface="新細明體" pitchFamily="18" charset="-120"/>
              </a:rPr>
              <a:t>Tax</a:t>
            </a:r>
          </a:p>
          <a:p>
            <a:endParaRPr lang="en-US" altLang="zh-TW" sz="2000" dirty="0">
              <a:latin typeface="Cooper Black" pitchFamily="18" charset="0"/>
              <a:ea typeface="新細明體" pitchFamily="18" charset="-120"/>
            </a:endParaRPr>
          </a:p>
          <a:p>
            <a:r>
              <a:rPr lang="en-US" altLang="zh-TW" sz="2000" dirty="0">
                <a:latin typeface="Cooper Black" pitchFamily="18" charset="0"/>
                <a:ea typeface="新細明體" pitchFamily="18" charset="-120"/>
              </a:rPr>
              <a:t>Exodus 35, 20-29 – Offerings brought by </a:t>
            </a:r>
            <a:r>
              <a:rPr lang="en-US" altLang="zh-TW" sz="2000" dirty="0" smtClean="0">
                <a:latin typeface="Cooper Black" pitchFamily="18" charset="0"/>
                <a:ea typeface="新細明體" pitchFamily="18" charset="-120"/>
              </a:rPr>
              <a:t>people </a:t>
            </a:r>
            <a:r>
              <a:rPr lang="en-US" altLang="zh-TW" sz="2000" dirty="0">
                <a:latin typeface="Cooper Black" pitchFamily="18" charset="0"/>
                <a:ea typeface="新細明體" pitchFamily="18" charset="-120"/>
              </a:rPr>
              <a:t>and their willingness to be part </a:t>
            </a:r>
            <a:r>
              <a:rPr lang="en-US" altLang="zh-TW" sz="2000" dirty="0" smtClean="0">
                <a:latin typeface="Cooper Black" pitchFamily="18" charset="0"/>
                <a:ea typeface="新細明體" pitchFamily="18" charset="-120"/>
              </a:rPr>
              <a:t>of </a:t>
            </a:r>
            <a:r>
              <a:rPr lang="en-US" altLang="zh-TW" sz="2000" dirty="0">
                <a:latin typeface="Cooper Black" pitchFamily="18" charset="0"/>
                <a:ea typeface="新細明體" pitchFamily="18" charset="-120"/>
              </a:rPr>
              <a:t>the Temple offerings</a:t>
            </a:r>
          </a:p>
          <a:p>
            <a:endParaRPr lang="en-US" altLang="zh-TW" sz="2000" dirty="0">
              <a:latin typeface="Cooper Black" pitchFamily="18" charset="0"/>
              <a:ea typeface="新細明體" pitchFamily="18" charset="-120"/>
            </a:endParaRPr>
          </a:p>
          <a:p>
            <a:r>
              <a:rPr lang="en-US" altLang="zh-TW" sz="2000" dirty="0">
                <a:latin typeface="Cooper Black" pitchFamily="18" charset="0"/>
                <a:ea typeface="新細明體" pitchFamily="18" charset="-120"/>
              </a:rPr>
              <a:t>Exodus 36, 2-6  - Offerings in abundance.</a:t>
            </a:r>
          </a:p>
          <a:p>
            <a:endParaRPr lang="en-US" altLang="zh-TW" sz="2000" dirty="0">
              <a:latin typeface="Cooper Black" pitchFamily="18" charset="0"/>
              <a:ea typeface="新細明體" pitchFamily="18" charset="-120"/>
            </a:endParaRPr>
          </a:p>
          <a:p>
            <a:endParaRPr lang="en-US" altLang="zh-TW" sz="2000" dirty="0">
              <a:latin typeface="Cooper Black" pitchFamily="18" charset="0"/>
              <a:ea typeface="新細明體" pitchFamily="18" charset="-120"/>
            </a:endParaRPr>
          </a:p>
        </p:txBody>
      </p:sp>
      <p:sp>
        <p:nvSpPr>
          <p:cNvPr id="9" name="TextBox 4"/>
          <p:cNvSpPr txBox="1">
            <a:spLocks noChangeArrowheads="1"/>
          </p:cNvSpPr>
          <p:nvPr>
            <p:custDataLst>
              <p:tags r:id="rId7"/>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
        <p:nvSpPr>
          <p:cNvPr id="8" name="文字方塊 7"/>
          <p:cNvSpPr txBox="1"/>
          <p:nvPr/>
        </p:nvSpPr>
        <p:spPr>
          <a:xfrm>
            <a:off x="4800600" y="1219200"/>
            <a:ext cx="4038600" cy="5355312"/>
          </a:xfrm>
          <a:prstGeom prst="rect">
            <a:avLst/>
          </a:prstGeom>
          <a:noFill/>
        </p:spPr>
        <p:txBody>
          <a:bodyPr wrap="square" rtlCol="0">
            <a:spAutoFit/>
          </a:bodyPr>
          <a:lstStyle/>
          <a:p>
            <a:r>
              <a:rPr lang="zh-TW" altLang="en-US" dirty="0" smtClean="0"/>
              <a:t>其他參考閱讀</a:t>
            </a:r>
            <a:r>
              <a:rPr lang="en-US" altLang="zh-TW" dirty="0" smtClean="0"/>
              <a:t>:</a:t>
            </a:r>
          </a:p>
          <a:p>
            <a:endParaRPr lang="en-US" altLang="zh-TW" dirty="0"/>
          </a:p>
          <a:p>
            <a:r>
              <a:rPr lang="zh-TW" altLang="en-US" dirty="0"/>
              <a:t>出</a:t>
            </a:r>
            <a:r>
              <a:rPr lang="zh-TW" altLang="en-US" dirty="0" smtClean="0"/>
              <a:t> </a:t>
            </a:r>
            <a:r>
              <a:rPr lang="en-US" altLang="zh-TW" dirty="0" smtClean="0"/>
              <a:t>25:1-9</a:t>
            </a:r>
            <a:r>
              <a:rPr lang="zh-TW" altLang="en-US" dirty="0" smtClean="0"/>
              <a:t> </a:t>
            </a:r>
            <a:r>
              <a:rPr lang="en-US" altLang="zh-TW" dirty="0" smtClean="0"/>
              <a:t>=</a:t>
            </a:r>
            <a:r>
              <a:rPr lang="zh-TW" altLang="en-US" dirty="0" smtClean="0"/>
              <a:t> 出 </a:t>
            </a:r>
            <a:r>
              <a:rPr lang="en-US" altLang="zh-TW" dirty="0" smtClean="0"/>
              <a:t>35:4-9</a:t>
            </a:r>
          </a:p>
          <a:p>
            <a:r>
              <a:rPr lang="zh-TW" altLang="en-US" dirty="0"/>
              <a:t> </a:t>
            </a:r>
            <a:r>
              <a:rPr lang="zh-TW" altLang="en-US" dirty="0" smtClean="0"/>
              <a:t>    為聖所的奉獻</a:t>
            </a:r>
            <a:endParaRPr lang="en-US" altLang="zh-TW" dirty="0" smtClean="0"/>
          </a:p>
          <a:p>
            <a:endParaRPr lang="en-US" altLang="zh-TW" dirty="0"/>
          </a:p>
          <a:p>
            <a:r>
              <a:rPr lang="zh-TW" altLang="en-US" dirty="0" smtClean="0"/>
              <a:t>出 </a:t>
            </a:r>
            <a:r>
              <a:rPr lang="en-US" altLang="zh-TW" dirty="0" smtClean="0"/>
              <a:t>30:</a:t>
            </a:r>
            <a:r>
              <a:rPr lang="zh-TW" altLang="en-US" dirty="0" smtClean="0"/>
              <a:t> </a:t>
            </a:r>
            <a:r>
              <a:rPr lang="en-US" altLang="zh-TW" dirty="0" smtClean="0"/>
              <a:t>11-16</a:t>
            </a:r>
          </a:p>
          <a:p>
            <a:r>
              <a:rPr lang="zh-TW" altLang="en-US" dirty="0"/>
              <a:t> </a:t>
            </a:r>
            <a:r>
              <a:rPr lang="zh-TW" altLang="en-US" dirty="0" smtClean="0"/>
              <a:t>      聖殿稅</a:t>
            </a:r>
            <a:endParaRPr lang="en-US" altLang="zh-TW" dirty="0" smtClean="0"/>
          </a:p>
          <a:p>
            <a:endParaRPr lang="en-US" altLang="zh-TW" dirty="0"/>
          </a:p>
          <a:p>
            <a:r>
              <a:rPr lang="zh-TW" altLang="en-US" dirty="0" smtClean="0"/>
              <a:t>出 </a:t>
            </a:r>
            <a:r>
              <a:rPr lang="en-US" altLang="zh-TW" dirty="0" smtClean="0"/>
              <a:t>35:</a:t>
            </a:r>
            <a:r>
              <a:rPr lang="zh-TW" altLang="en-US" dirty="0" smtClean="0"/>
              <a:t> </a:t>
            </a:r>
            <a:r>
              <a:rPr lang="en-US" altLang="zh-TW" dirty="0" smtClean="0"/>
              <a:t>20-29</a:t>
            </a:r>
          </a:p>
          <a:p>
            <a:r>
              <a:rPr lang="zh-TW" altLang="en-US" dirty="0" smtClean="0"/>
              <a:t>        為製造會幕、聖所及其中的一切</a:t>
            </a:r>
            <a:r>
              <a:rPr lang="en-US" altLang="zh-TW" dirty="0" smtClean="0"/>
              <a:t>,</a:t>
            </a:r>
            <a:r>
              <a:rPr lang="zh-TW" altLang="en-US" dirty="0" smtClean="0"/>
              <a:t> 以色列民各按其能作出奉獻</a:t>
            </a:r>
            <a:endParaRPr lang="en-US" altLang="zh-TW" dirty="0"/>
          </a:p>
          <a:p>
            <a:endParaRPr lang="en-US" altLang="zh-TW" dirty="0" smtClean="0"/>
          </a:p>
          <a:p>
            <a:r>
              <a:rPr lang="zh-TW" altLang="en-US" dirty="0" smtClean="0"/>
              <a:t>出 </a:t>
            </a:r>
            <a:r>
              <a:rPr lang="en-US" altLang="zh-TW" dirty="0" smtClean="0"/>
              <a:t>36:</a:t>
            </a:r>
            <a:r>
              <a:rPr lang="zh-TW" altLang="en-US" dirty="0" smtClean="0"/>
              <a:t> </a:t>
            </a:r>
            <a:r>
              <a:rPr lang="en-US" altLang="zh-TW" dirty="0" smtClean="0"/>
              <a:t>2-6</a:t>
            </a:r>
            <a:endParaRPr lang="en-US" altLang="zh-TW" dirty="0"/>
          </a:p>
          <a:p>
            <a:r>
              <a:rPr lang="zh-TW" altLang="en-US" dirty="0" smtClean="0"/>
              <a:t>         奉獻是超越所需的</a:t>
            </a:r>
            <a:endParaRPr lang="en-US" altLang="zh-TW" dirty="0" smtClean="0"/>
          </a:p>
          <a:p>
            <a:endParaRPr lang="en-US" altLang="zh-TW" dirty="0"/>
          </a:p>
          <a:p>
            <a:endParaRPr lang="en-US" altLang="zh-TW" dirty="0" smtClean="0"/>
          </a:p>
          <a:p>
            <a:endParaRPr lang="en-US" altLang="zh-TW" dirty="0"/>
          </a:p>
          <a:p>
            <a:endParaRPr lang="en-US" altLang="zh-TW" dirty="0" smtClean="0"/>
          </a:p>
          <a:p>
            <a:endParaRPr lang="zh-TW" altLang="en-US" dirty="0"/>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up)">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82947"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82949" name="TextBox 7"/>
          <p:cNvSpPr txBox="1">
            <a:spLocks noChangeArrowheads="1"/>
          </p:cNvSpPr>
          <p:nvPr>
            <p:custDataLst>
              <p:tags r:id="rId5"/>
            </p:custDataLst>
          </p:nvPr>
        </p:nvSpPr>
        <p:spPr bwMode="auto">
          <a:xfrm>
            <a:off x="304800" y="1219200"/>
            <a:ext cx="8458200" cy="1570038"/>
          </a:xfrm>
          <a:prstGeom prst="rect">
            <a:avLst/>
          </a:prstGeom>
          <a:noFill/>
          <a:ln w="9525">
            <a:noFill/>
            <a:miter lim="800000"/>
            <a:headEnd/>
            <a:tailEnd/>
          </a:ln>
        </p:spPr>
        <p:txBody>
          <a:bodyPr>
            <a:spAutoFit/>
          </a:bodyPr>
          <a:lstStyle/>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a:p>
            <a:pPr marL="514350" indent="-514350"/>
            <a:endParaRPr lang="en-US" altLang="zh-TW" sz="3200">
              <a:solidFill>
                <a:srgbClr val="C00000"/>
              </a:solidFill>
              <a:latin typeface="Britannic Bold" pitchFamily="34" charset="0"/>
              <a:ea typeface="新細明體" pitchFamily="18" charset="-120"/>
            </a:endParaRPr>
          </a:p>
        </p:txBody>
      </p:sp>
      <p:sp>
        <p:nvSpPr>
          <p:cNvPr id="82950" name="TextBox 6"/>
          <p:cNvSpPr txBox="1">
            <a:spLocks noChangeArrowheads="1"/>
          </p:cNvSpPr>
          <p:nvPr>
            <p:custDataLst>
              <p:tags r:id="rId6"/>
            </p:custDataLst>
          </p:nvPr>
        </p:nvSpPr>
        <p:spPr bwMode="auto">
          <a:xfrm>
            <a:off x="381000" y="1143000"/>
            <a:ext cx="8382000" cy="5694363"/>
          </a:xfrm>
          <a:prstGeom prst="rect">
            <a:avLst/>
          </a:prstGeom>
          <a:noFill/>
          <a:ln w="9525">
            <a:noFill/>
            <a:miter lim="800000"/>
            <a:headEnd/>
            <a:tailEnd/>
          </a:ln>
        </p:spPr>
        <p:txBody>
          <a:bodyPr>
            <a:spAutoFit/>
          </a:bodyPr>
          <a:lstStyle/>
          <a:p>
            <a:r>
              <a:rPr lang="en-US" altLang="zh-TW" sz="2800">
                <a:latin typeface="Cooper Black" pitchFamily="18" charset="0"/>
                <a:ea typeface="新細明體" pitchFamily="18" charset="-120"/>
              </a:rPr>
              <a:t>For further reading:</a:t>
            </a:r>
          </a:p>
          <a:p>
            <a:endParaRPr lang="en-US" altLang="zh-TW" sz="2800">
              <a:latin typeface="Cooper Black" pitchFamily="18" charset="0"/>
              <a:ea typeface="新細明體" pitchFamily="18" charset="-120"/>
            </a:endParaRPr>
          </a:p>
          <a:p>
            <a:r>
              <a:rPr lang="en-US" altLang="zh-TW" sz="2800">
                <a:latin typeface="Cooper Black" pitchFamily="18" charset="0"/>
                <a:ea typeface="新細明體" pitchFamily="18" charset="-120"/>
              </a:rPr>
              <a:t>Exodus 25, 1-9  =  Exodus 35, 4-9</a:t>
            </a:r>
          </a:p>
          <a:p>
            <a:r>
              <a:rPr lang="en-US" altLang="zh-TW" sz="2800">
                <a:latin typeface="Cooper Black" pitchFamily="18" charset="0"/>
                <a:ea typeface="新細明體" pitchFamily="18" charset="-120"/>
              </a:rPr>
              <a:t>	Offering for the Temple of Holy of 	Holies</a:t>
            </a:r>
          </a:p>
          <a:p>
            <a:r>
              <a:rPr lang="en-US" altLang="zh-TW" sz="2800">
                <a:latin typeface="Cooper Black" pitchFamily="18" charset="0"/>
                <a:ea typeface="新細明體" pitchFamily="18" charset="-120"/>
              </a:rPr>
              <a:t>Exodus 30, 11-16  - Temple Tax</a:t>
            </a:r>
          </a:p>
          <a:p>
            <a:r>
              <a:rPr lang="en-US" altLang="zh-TW" sz="2800">
                <a:latin typeface="Cooper Black" pitchFamily="18" charset="0"/>
                <a:ea typeface="新細明體" pitchFamily="18" charset="-120"/>
              </a:rPr>
              <a:t>Exodus 35, 20-29 – Offerings brought by 	people and their willingness to be part 	of the Temple offerings</a:t>
            </a:r>
          </a:p>
          <a:p>
            <a:endParaRPr lang="en-US" altLang="zh-TW" sz="2800">
              <a:latin typeface="Cooper Black" pitchFamily="18" charset="0"/>
              <a:ea typeface="新細明體" pitchFamily="18" charset="-120"/>
            </a:endParaRPr>
          </a:p>
          <a:p>
            <a:r>
              <a:rPr lang="en-US" altLang="zh-TW" sz="2800">
                <a:latin typeface="Cooper Black" pitchFamily="18" charset="0"/>
                <a:ea typeface="新細明體" pitchFamily="18" charset="-120"/>
              </a:rPr>
              <a:t>Exodus 36, 2-6  - Offerings in abundance.</a:t>
            </a:r>
          </a:p>
          <a:p>
            <a:endParaRPr lang="en-US" altLang="zh-TW" sz="2800">
              <a:latin typeface="Cooper Black" pitchFamily="18" charset="0"/>
              <a:ea typeface="新細明體" pitchFamily="18" charset="-120"/>
            </a:endParaRPr>
          </a:p>
          <a:p>
            <a:endParaRPr lang="en-US" altLang="zh-TW" sz="2800">
              <a:latin typeface="Cooper Black" pitchFamily="18" charset="0"/>
              <a:ea typeface="新細明體" pitchFamily="18" charset="-120"/>
            </a:endParaRPr>
          </a:p>
        </p:txBody>
      </p:sp>
      <p:sp>
        <p:nvSpPr>
          <p:cNvPr id="9" name="TextBox 4"/>
          <p:cNvSpPr txBox="1">
            <a:spLocks noChangeArrowheads="1"/>
          </p:cNvSpPr>
          <p:nvPr>
            <p:custDataLst>
              <p:tags r:id="rId7"/>
            </p:custDataLst>
          </p:nvPr>
        </p:nvSpPr>
        <p:spPr bwMode="auto">
          <a:xfrm>
            <a:off x="457200" y="0"/>
            <a:ext cx="8382000" cy="708025"/>
          </a:xfrm>
          <a:prstGeom prst="rect">
            <a:avLst/>
          </a:prstGeom>
          <a:noFill/>
          <a:ln w="9525">
            <a:noFill/>
            <a:miter lim="800000"/>
            <a:headEnd/>
            <a:tailEnd/>
          </a:ln>
        </p:spPr>
        <p:txBody>
          <a:bodyPr>
            <a:spAutoFit/>
          </a:bodyPr>
          <a:lstStyle/>
          <a:p>
            <a:pPr algn="ctr"/>
            <a:r>
              <a:rPr lang="en-US" altLang="zh-TW" sz="4000" b="1">
                <a:latin typeface="Baskerville Old Face" pitchFamily="18" charset="0"/>
                <a:ea typeface="新細明體" pitchFamily="18" charset="-120"/>
              </a:rPr>
              <a:t>Preparation  of  the  gifts</a:t>
            </a:r>
            <a:r>
              <a:rPr lang="zh-TW" altLang="en-US" sz="4000" b="1">
                <a:latin typeface="Baskerville Old Face" pitchFamily="18" charset="0"/>
                <a:ea typeface="新細明體" pitchFamily="18" charset="-120"/>
              </a:rPr>
              <a:t>  </a:t>
            </a:r>
            <a:r>
              <a:rPr lang="zh-TW" altLang="en-US" sz="4000">
                <a:latin typeface="華康中黑體" pitchFamily="49" charset="-120"/>
                <a:ea typeface="華康中黑體" pitchFamily="49" charset="-120"/>
              </a:rPr>
              <a:t>預備禮品</a:t>
            </a:r>
            <a:r>
              <a:rPr lang="zh-TW" altLang="en-US" sz="4000" b="1">
                <a:latin typeface="Baskerville Old Face" pitchFamily="18" charset="0"/>
                <a:ea typeface="新細明體" pitchFamily="18" charset="-120"/>
              </a:rPr>
              <a:t>      </a:t>
            </a: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par>
                                <p:cTn id="10" presetID="22" presetClass="entr" presetSubtype="1" fill="hold" nodeType="withEffect">
                                  <p:stCondLst>
                                    <p:cond delay="0"/>
                                  </p:stCondLst>
                                  <p:childTnLst>
                                    <p:set>
                                      <p:cBhvr>
                                        <p:cTn id="11" dur="1" fill="hold">
                                          <p:stCondLst>
                                            <p:cond delay="0"/>
                                          </p:stCondLst>
                                        </p:cTn>
                                        <p:tgtEl>
                                          <p:spTgt spid="9">
                                            <p:txEl>
                                              <p:pRg st="0" end="0"/>
                                            </p:txEl>
                                          </p:spTgt>
                                        </p:tgtEl>
                                        <p:attrNameLst>
                                          <p:attrName>style.visibility</p:attrName>
                                        </p:attrNameLst>
                                      </p:cBhvr>
                                      <p:to>
                                        <p:strVal val="visible"/>
                                      </p:to>
                                    </p:set>
                                    <p:animEffect transition="in" filter="wipe(up)">
                                      <p:cBhvr>
                                        <p:cTn id="12" dur="500"/>
                                        <p:tgtEl>
                                          <p:spTgt spid="9">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9" name="Rectangle 3"/>
          <p:cNvSpPr>
            <a:spLocks noGrp="1" noRot="1" noChangeArrowheads="1"/>
          </p:cNvSpPr>
          <p:nvPr>
            <p:ph type="body" sz="half" idx="1"/>
            <p:custDataLst>
              <p:tags r:id="rId2"/>
            </p:custDataLst>
          </p:nvPr>
        </p:nvSpPr>
        <p:spPr>
          <a:xfrm>
            <a:off x="1136650" y="228600"/>
            <a:ext cx="8007350" cy="3124200"/>
          </a:xfrm>
        </p:spPr>
        <p:txBody>
          <a:bodyPr/>
          <a:lstStyle/>
          <a:p>
            <a:pPr marL="609600" indent="-609600" eaLnBrk="1" hangingPunct="1"/>
            <a:r>
              <a:rPr lang="en-US" altLang="zh-TW" sz="2000" dirty="0" smtClean="0">
                <a:ea typeface="新細明體" pitchFamily="18" charset="-120"/>
              </a:rPr>
              <a:t>The best and the perfect gift that we offer to the Father is Jesus Christ Himself. We offer our gifts through, with and in Him. </a:t>
            </a:r>
          </a:p>
          <a:p>
            <a:pPr marL="609600" indent="-609600" eaLnBrk="1" hangingPunct="1"/>
            <a:r>
              <a:rPr lang="zh-TW" altLang="en-US" sz="2000" dirty="0" smtClean="0">
                <a:ea typeface="新細明體" pitchFamily="18" charset="-120"/>
              </a:rPr>
              <a:t>我們向天父所能獻上最完美的祭品就是耶穌基督，並且我們是藉着基督、階同基督、在基督內向天主作出這一奉獻。</a:t>
            </a:r>
            <a:endParaRPr lang="en-US" altLang="zh-TW" sz="2000" dirty="0" smtClean="0">
              <a:ea typeface="新細明體" pitchFamily="18" charset="-120"/>
            </a:endParaRPr>
          </a:p>
          <a:p>
            <a:pPr marL="609600" indent="-609600" eaLnBrk="1" hangingPunct="1"/>
            <a:r>
              <a:rPr lang="en-US" altLang="zh-TW" sz="2000" dirty="0" smtClean="0">
                <a:ea typeface="新細明體" pitchFamily="18" charset="-120"/>
              </a:rPr>
              <a:t>REFER: </a:t>
            </a:r>
            <a:r>
              <a:rPr lang="en-US" altLang="zh-TW" sz="2000" i="1" dirty="0" smtClean="0">
                <a:ea typeface="新細明體" pitchFamily="18" charset="-120"/>
              </a:rPr>
              <a:t>“…we offer you His Body and Blood, the acceptable sacrifice which brings salvation to the whole world. “ </a:t>
            </a:r>
            <a:r>
              <a:rPr lang="en-US" altLang="zh-TW" sz="2000" dirty="0" smtClean="0">
                <a:ea typeface="新細明體" pitchFamily="18" charset="-120"/>
              </a:rPr>
              <a:t> EP 4</a:t>
            </a:r>
          </a:p>
          <a:p>
            <a:pPr marL="609600" indent="-609600" eaLnBrk="1" hangingPunct="1"/>
            <a:r>
              <a:rPr lang="zh-TW" altLang="en-US" sz="2000" dirty="0" smtClean="0">
                <a:ea typeface="新細明體" pitchFamily="18" charset="-120"/>
              </a:rPr>
              <a:t>參：</a:t>
            </a:r>
            <a:r>
              <a:rPr lang="en-US" altLang="zh-TW" sz="2000" dirty="0" smtClean="0">
                <a:ea typeface="新細明體" pitchFamily="18" charset="-120"/>
              </a:rPr>
              <a:t>”…</a:t>
            </a:r>
            <a:r>
              <a:rPr lang="zh-TW" altLang="en-US" sz="2000" dirty="0" smtClean="0">
                <a:ea typeface="新細明體" pitchFamily="18" charset="-120"/>
              </a:rPr>
              <a:t>我們奉獻祢聖子的體血，願這悅納之祭能為普世帶來救贖。</a:t>
            </a:r>
            <a:r>
              <a:rPr lang="en-US" altLang="zh-TW" sz="2000" dirty="0" smtClean="0">
                <a:ea typeface="新細明體" pitchFamily="18" charset="-120"/>
              </a:rPr>
              <a:t>”</a:t>
            </a:r>
            <a:r>
              <a:rPr lang="zh-TW" altLang="en-US" sz="2000" dirty="0" smtClean="0">
                <a:ea typeface="新細明體" pitchFamily="18" charset="-120"/>
              </a:rPr>
              <a:t> </a:t>
            </a:r>
            <a:endParaRPr lang="en-US" altLang="zh-TW" sz="2000" dirty="0" smtClean="0">
              <a:ea typeface="新細明體" pitchFamily="18" charset="-120"/>
            </a:endParaRPr>
          </a:p>
        </p:txBody>
      </p:sp>
      <p:sp>
        <p:nvSpPr>
          <p:cNvPr id="83971" name="AutoShape 4"/>
          <p:cNvSpPr>
            <a:spLocks noChangeArrowheads="1"/>
          </p:cNvSpPr>
          <p:nvPr>
            <p:custDataLst>
              <p:tags r:id="rId3"/>
            </p:custDataLst>
          </p:nvPr>
        </p:nvSpPr>
        <p:spPr bwMode="auto">
          <a:xfrm>
            <a:off x="304800" y="1752600"/>
            <a:ext cx="914400" cy="914400"/>
          </a:xfrm>
          <a:prstGeom prst="star16">
            <a:avLst>
              <a:gd name="adj" fmla="val 37500"/>
            </a:avLst>
          </a:prstGeom>
          <a:solidFill>
            <a:schemeClr val="accent1"/>
          </a:solidFill>
          <a:ln w="9525">
            <a:solidFill>
              <a:schemeClr val="tx1"/>
            </a:solidFill>
            <a:miter lim="800000"/>
            <a:headEnd/>
            <a:tailEnd/>
          </a:ln>
        </p:spPr>
        <p:txBody>
          <a:bodyPr wrap="none" anchor="ctr"/>
          <a:lstStyle/>
          <a:p>
            <a:endParaRPr lang="en-US" altLang="zh-TW">
              <a:ea typeface="新細明體" pitchFamily="18" charset="-120"/>
            </a:endParaRPr>
          </a:p>
        </p:txBody>
      </p:sp>
      <p:pic>
        <p:nvPicPr>
          <p:cNvPr id="5125" name="Content Placeholder 8" descr="JesusCrucified-s.jpg"/>
          <p:cNvPicPr>
            <a:picLocks noGrp="1" noChangeAspect="1"/>
          </p:cNvPicPr>
          <p:nvPr>
            <p:ph sz="half" idx="2"/>
            <p:custDataLst>
              <p:tags r:id="rId4"/>
            </p:custDataLst>
          </p:nvPr>
        </p:nvPicPr>
        <p:blipFill>
          <a:blip r:embed="rId6" cstate="print"/>
          <a:srcRect/>
          <a:stretch>
            <a:fillRect/>
          </a:stretch>
        </p:blipFill>
        <p:spPr>
          <a:xfrm>
            <a:off x="3276599" y="3997484"/>
            <a:ext cx="3145851" cy="2860516"/>
          </a:xfrm>
          <a:effectLst>
            <a:reflection blurRad="12700" stA="30000" endPos="30000" dist="5000" dir="5400000" sy="-100000" algn="bl" rotWithShape="0"/>
          </a:effectLst>
          <a:scene3d>
            <a:camera prst="perspectiveContrastingLeftFacing">
              <a:rot lat="300000" lon="19800000" rev="0"/>
            </a:camera>
            <a:lightRig rig="threePt" dir="t">
              <a:rot lat="0" lon="0" rev="2700000"/>
            </a:lightRig>
          </a:scene3d>
          <a:sp3d>
            <a:bevelT w="63500" h="50800"/>
          </a:sp3d>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4099">
                                            <p:txEl>
                                              <p:pRg st="0" end="0"/>
                                            </p:txEl>
                                          </p:spTgt>
                                        </p:tgtEl>
                                        <p:attrNameLst>
                                          <p:attrName>style.visibility</p:attrName>
                                        </p:attrNameLst>
                                      </p:cBhvr>
                                      <p:to>
                                        <p:strVal val="visible"/>
                                      </p:to>
                                    </p:set>
                                    <p:anim calcmode="lin" valueType="num">
                                      <p:cBhvr additive="base">
                                        <p:cTn id="7" dur="5000" fill="hold"/>
                                        <p:tgtEl>
                                          <p:spTgt spid="4099">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4099">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2" presetClass="entr" presetSubtype="4" fill="hold" nodeType="afterEffect">
                                  <p:stCondLst>
                                    <p:cond delay="0"/>
                                  </p:stCondLst>
                                  <p:childTnLst>
                                    <p:set>
                                      <p:cBhvr>
                                        <p:cTn id="11" dur="1" fill="hold">
                                          <p:stCondLst>
                                            <p:cond delay="0"/>
                                          </p:stCondLst>
                                        </p:cTn>
                                        <p:tgtEl>
                                          <p:spTgt spid="4099">
                                            <p:txEl>
                                              <p:pRg st="1" end="1"/>
                                            </p:txEl>
                                          </p:spTgt>
                                        </p:tgtEl>
                                        <p:attrNameLst>
                                          <p:attrName>style.visibility</p:attrName>
                                        </p:attrNameLst>
                                      </p:cBhvr>
                                      <p:to>
                                        <p:strVal val="visible"/>
                                      </p:to>
                                    </p:set>
                                    <p:anim calcmode="lin" valueType="num">
                                      <p:cBhvr additive="base">
                                        <p:cTn id="12" dur="5000" fill="hold"/>
                                        <p:tgtEl>
                                          <p:spTgt spid="4099">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4099">
                                            <p:txEl>
                                              <p:pRg st="1" end="1"/>
                                            </p:txEl>
                                          </p:spTgt>
                                        </p:tgtEl>
                                        <p:attrNameLst>
                                          <p:attrName>ppt_y</p:attrName>
                                        </p:attrNameLst>
                                      </p:cBhvr>
                                      <p:tavLst>
                                        <p:tav tm="0">
                                          <p:val>
                                            <p:strVal val="1+#ppt_h/2"/>
                                          </p:val>
                                        </p:tav>
                                        <p:tav tm="100000">
                                          <p:val>
                                            <p:strVal val="#ppt_y"/>
                                          </p:val>
                                        </p:tav>
                                      </p:tavLst>
                                    </p:anim>
                                  </p:childTnLst>
                                </p:cTn>
                              </p:par>
                            </p:childTnLst>
                          </p:cTn>
                        </p:par>
                        <p:par>
                          <p:cTn id="14" fill="hold">
                            <p:stCondLst>
                              <p:cond delay="10000"/>
                            </p:stCondLst>
                            <p:childTnLst>
                              <p:par>
                                <p:cTn id="15" presetID="2" presetClass="entr" presetSubtype="4" fill="hold" nodeType="afterEffect">
                                  <p:stCondLst>
                                    <p:cond delay="0"/>
                                  </p:stCondLst>
                                  <p:childTnLst>
                                    <p:set>
                                      <p:cBhvr>
                                        <p:cTn id="16" dur="1" fill="hold">
                                          <p:stCondLst>
                                            <p:cond delay="0"/>
                                          </p:stCondLst>
                                        </p:cTn>
                                        <p:tgtEl>
                                          <p:spTgt spid="4099">
                                            <p:txEl>
                                              <p:pRg st="2" end="2"/>
                                            </p:txEl>
                                          </p:spTgt>
                                        </p:tgtEl>
                                        <p:attrNameLst>
                                          <p:attrName>style.visibility</p:attrName>
                                        </p:attrNameLst>
                                      </p:cBhvr>
                                      <p:to>
                                        <p:strVal val="visible"/>
                                      </p:to>
                                    </p:set>
                                    <p:anim calcmode="lin" valueType="num">
                                      <p:cBhvr additive="base">
                                        <p:cTn id="17" dur="5000" fill="hold"/>
                                        <p:tgtEl>
                                          <p:spTgt spid="4099">
                                            <p:txEl>
                                              <p:pRg st="2" end="2"/>
                                            </p:txEl>
                                          </p:spTgt>
                                        </p:tgtEl>
                                        <p:attrNameLst>
                                          <p:attrName>ppt_x</p:attrName>
                                        </p:attrNameLst>
                                      </p:cBhvr>
                                      <p:tavLst>
                                        <p:tav tm="0">
                                          <p:val>
                                            <p:strVal val="#ppt_x"/>
                                          </p:val>
                                        </p:tav>
                                        <p:tav tm="100000">
                                          <p:val>
                                            <p:strVal val="#ppt_x"/>
                                          </p:val>
                                        </p:tav>
                                      </p:tavLst>
                                    </p:anim>
                                    <p:anim calcmode="lin" valueType="num">
                                      <p:cBhvr additive="base">
                                        <p:cTn id="18" dur="5000" fill="hold"/>
                                        <p:tgtEl>
                                          <p:spTgt spid="4099">
                                            <p:txEl>
                                              <p:pRg st="2" end="2"/>
                                            </p:txEl>
                                          </p:spTgt>
                                        </p:tgtEl>
                                        <p:attrNameLst>
                                          <p:attrName>ppt_y</p:attrName>
                                        </p:attrNameLst>
                                      </p:cBhvr>
                                      <p:tavLst>
                                        <p:tav tm="0">
                                          <p:val>
                                            <p:strVal val="1+#ppt_h/2"/>
                                          </p:val>
                                        </p:tav>
                                        <p:tav tm="100000">
                                          <p:val>
                                            <p:strVal val="#ppt_y"/>
                                          </p:val>
                                        </p:tav>
                                      </p:tavLst>
                                    </p:anim>
                                  </p:childTnLst>
                                </p:cTn>
                              </p:par>
                            </p:childTnLst>
                          </p:cTn>
                        </p:par>
                        <p:par>
                          <p:cTn id="19" fill="hold">
                            <p:stCondLst>
                              <p:cond delay="15000"/>
                            </p:stCondLst>
                            <p:childTnLst>
                              <p:par>
                                <p:cTn id="20" presetID="2" presetClass="entr" presetSubtype="4" fill="hold" nodeType="afterEffect">
                                  <p:stCondLst>
                                    <p:cond delay="0"/>
                                  </p:stCondLst>
                                  <p:childTnLst>
                                    <p:set>
                                      <p:cBhvr>
                                        <p:cTn id="21" dur="1" fill="hold">
                                          <p:stCondLst>
                                            <p:cond delay="0"/>
                                          </p:stCondLst>
                                        </p:cTn>
                                        <p:tgtEl>
                                          <p:spTgt spid="4099">
                                            <p:txEl>
                                              <p:pRg st="3" end="3"/>
                                            </p:txEl>
                                          </p:spTgt>
                                        </p:tgtEl>
                                        <p:attrNameLst>
                                          <p:attrName>style.visibility</p:attrName>
                                        </p:attrNameLst>
                                      </p:cBhvr>
                                      <p:to>
                                        <p:strVal val="visible"/>
                                      </p:to>
                                    </p:set>
                                    <p:anim calcmode="lin" valueType="num">
                                      <p:cBhvr additive="base">
                                        <p:cTn id="22" dur="5000" fill="hold"/>
                                        <p:tgtEl>
                                          <p:spTgt spid="4099">
                                            <p:txEl>
                                              <p:pRg st="3" end="3"/>
                                            </p:txEl>
                                          </p:spTgt>
                                        </p:tgtEl>
                                        <p:attrNameLst>
                                          <p:attrName>ppt_x</p:attrName>
                                        </p:attrNameLst>
                                      </p:cBhvr>
                                      <p:tavLst>
                                        <p:tav tm="0">
                                          <p:val>
                                            <p:strVal val="#ppt_x"/>
                                          </p:val>
                                        </p:tav>
                                        <p:tav tm="100000">
                                          <p:val>
                                            <p:strVal val="#ppt_x"/>
                                          </p:val>
                                        </p:tav>
                                      </p:tavLst>
                                    </p:anim>
                                    <p:anim calcmode="lin" valueType="num">
                                      <p:cBhvr additive="base">
                                        <p:cTn id="23" dur="5000" fill="hold"/>
                                        <p:tgtEl>
                                          <p:spTgt spid="4099">
                                            <p:txEl>
                                              <p:pRg st="3" end="3"/>
                                            </p:txEl>
                                          </p:spTgt>
                                        </p:tgtEl>
                                        <p:attrNameLst>
                                          <p:attrName>ppt_y</p:attrName>
                                        </p:attrNameLst>
                                      </p:cBhvr>
                                      <p:tavLst>
                                        <p:tav tm="0">
                                          <p:val>
                                            <p:strVal val="1+#ppt_h/2"/>
                                          </p:val>
                                        </p:tav>
                                        <p:tav tm="100000">
                                          <p:val>
                                            <p:strVal val="#ppt_y"/>
                                          </p:val>
                                        </p:tav>
                                      </p:tavLst>
                                    </p:anim>
                                  </p:childTnLst>
                                </p:cTn>
                              </p:par>
                            </p:childTnLst>
                          </p:cTn>
                        </p:par>
                        <p:par>
                          <p:cTn id="24" fill="hold" nodeType="afterGroup">
                            <p:stCondLst>
                              <p:cond delay="20000"/>
                            </p:stCondLst>
                            <p:childTnLst>
                              <p:par>
                                <p:cTn id="25" presetID="45" presetClass="entr" presetSubtype="0" fill="hold" nodeType="afterEffect">
                                  <p:stCondLst>
                                    <p:cond delay="0"/>
                                  </p:stCondLst>
                                  <p:iterate type="lt">
                                    <p:tmPct val="10000"/>
                                  </p:iterate>
                                  <p:childTnLst>
                                    <p:set>
                                      <p:cBhvr>
                                        <p:cTn id="26" dur="1" fill="hold">
                                          <p:stCondLst>
                                            <p:cond delay="0"/>
                                          </p:stCondLst>
                                        </p:cTn>
                                        <p:tgtEl>
                                          <p:spTgt spid="5125"/>
                                        </p:tgtEl>
                                        <p:attrNameLst>
                                          <p:attrName>style.visibility</p:attrName>
                                        </p:attrNameLst>
                                      </p:cBhvr>
                                      <p:to>
                                        <p:strVal val="visible"/>
                                      </p:to>
                                    </p:set>
                                    <p:animEffect transition="in" filter="fade">
                                      <p:cBhvr>
                                        <p:cTn id="27" dur="5000"/>
                                        <p:tgtEl>
                                          <p:spTgt spid="5125"/>
                                        </p:tgtEl>
                                      </p:cBhvr>
                                    </p:animEffect>
                                    <p:anim calcmode="lin" valueType="num">
                                      <p:cBhvr>
                                        <p:cTn id="28" dur="5000" fill="hold"/>
                                        <p:tgtEl>
                                          <p:spTgt spid="5125"/>
                                        </p:tgtEl>
                                        <p:attrNameLst>
                                          <p:attrName>ppt_w</p:attrName>
                                        </p:attrNameLst>
                                      </p:cBhvr>
                                      <p:tavLst>
                                        <p:tav tm="0" fmla="#ppt_w*sin(2.5*pi*$)">
                                          <p:val>
                                            <p:fltVal val="0"/>
                                          </p:val>
                                        </p:tav>
                                        <p:tav tm="100000">
                                          <p:val>
                                            <p:fltVal val="1"/>
                                          </p:val>
                                        </p:tav>
                                      </p:tavLst>
                                    </p:anim>
                                    <p:anim calcmode="lin" valueType="num">
                                      <p:cBhvr>
                                        <p:cTn id="29" dur="5000" fill="hold"/>
                                        <p:tgtEl>
                                          <p:spTgt spid="5125"/>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4"/>
          <p:cNvSpPr>
            <a:spLocks noGrp="1" noRot="1" noChangeArrowheads="1"/>
          </p:cNvSpPr>
          <p:nvPr>
            <p:ph type="title"/>
            <p:custDataLst>
              <p:tags r:id="rId2"/>
            </p:custDataLst>
          </p:nvPr>
        </p:nvSpPr>
        <p:spPr/>
        <p:txBody>
          <a:bodyPr/>
          <a:lstStyle/>
          <a:p>
            <a:pPr eaLnBrk="1" hangingPunct="1"/>
            <a:endParaRPr lang="en-US" altLang="zh-TW" dirty="0" smtClean="0">
              <a:ea typeface="新細明體" pitchFamily="18" charset="-120"/>
            </a:endParaRPr>
          </a:p>
        </p:txBody>
      </p:sp>
      <p:sp>
        <p:nvSpPr>
          <p:cNvPr id="84995" name="Rectangle 3"/>
          <p:cNvSpPr>
            <a:spLocks noGrp="1" noRot="1" noChangeArrowheads="1"/>
          </p:cNvSpPr>
          <p:nvPr>
            <p:ph type="body" sz="half" idx="2"/>
            <p:custDataLst>
              <p:tags r:id="rId3"/>
            </p:custDataLst>
          </p:nvPr>
        </p:nvSpPr>
        <p:spPr>
          <a:xfrm>
            <a:off x="0" y="2514600"/>
            <a:ext cx="8845550" cy="3581400"/>
          </a:xfrm>
        </p:spPr>
        <p:txBody>
          <a:bodyPr/>
          <a:lstStyle/>
          <a:p>
            <a:pPr marL="609600" indent="-609600" eaLnBrk="1" hangingPunct="1"/>
            <a:r>
              <a:rPr lang="en-US" altLang="zh-TW" sz="2000" dirty="0" smtClean="0">
                <a:ea typeface="新細明體" pitchFamily="18" charset="-120"/>
              </a:rPr>
              <a:t>The gifts that we bring to the altar are given to us by God and we have produced a harvest of them through our </a:t>
            </a:r>
            <a:r>
              <a:rPr lang="en-US" altLang="zh-TW" sz="2000" dirty="0" err="1" smtClean="0">
                <a:ea typeface="新細明體" pitchFamily="18" charset="-120"/>
              </a:rPr>
              <a:t>labour</a:t>
            </a:r>
            <a:r>
              <a:rPr lang="en-US" altLang="zh-TW" sz="2000" dirty="0" smtClean="0">
                <a:ea typeface="新細明體" pitchFamily="18" charset="-120"/>
              </a:rPr>
              <a:t>.</a:t>
            </a:r>
          </a:p>
          <a:p>
            <a:pPr marL="609600" indent="-609600" eaLnBrk="1" hangingPunct="1"/>
            <a:r>
              <a:rPr lang="zh-TW" altLang="en-US" sz="2000" dirty="0" smtClean="0">
                <a:ea typeface="新細明體" pitchFamily="18" charset="-120"/>
              </a:rPr>
              <a:t>我們所呈上這人力的產物作為禮品原是天主的恩賜</a:t>
            </a:r>
            <a:endParaRPr lang="en-US" altLang="zh-TW" sz="2000" dirty="0" smtClean="0">
              <a:ea typeface="新細明體" pitchFamily="18" charset="-120"/>
            </a:endParaRPr>
          </a:p>
          <a:p>
            <a:pPr marL="609600" indent="-609600" eaLnBrk="1" hangingPunct="1">
              <a:buFontTx/>
              <a:buNone/>
            </a:pPr>
            <a:r>
              <a:rPr lang="en-US" altLang="zh-TW" sz="2000" dirty="0" smtClean="0">
                <a:ea typeface="新細明體" pitchFamily="18" charset="-120"/>
              </a:rPr>
              <a:t>REFER: Prayers said by the priest as he prepares the bread and the wine. </a:t>
            </a:r>
            <a:r>
              <a:rPr lang="en-US" altLang="zh-TW" sz="2000" i="1" dirty="0" smtClean="0">
                <a:ea typeface="新細明體" pitchFamily="18" charset="-120"/>
              </a:rPr>
              <a:t>Blessed are you Lord God almighty, through your goodness we have this bread to offer, which earth has given and human have made, it will become for us the bread of eternal life…”</a:t>
            </a:r>
          </a:p>
          <a:p>
            <a:pPr marL="609600" indent="-609600" eaLnBrk="1" hangingPunct="1">
              <a:buFontTx/>
              <a:buNone/>
            </a:pPr>
            <a:r>
              <a:rPr lang="zh-TW" altLang="en-US" sz="2000" dirty="0" smtClean="0">
                <a:ea typeface="新細明體" pitchFamily="18" charset="-120"/>
              </a:rPr>
              <a:t>參：神父在預準餅酒時的禱辭</a:t>
            </a:r>
            <a:endParaRPr lang="en-US" altLang="zh-TW" sz="2000" dirty="0" smtClean="0">
              <a:ea typeface="新細明體" pitchFamily="18" charset="-120"/>
            </a:endParaRPr>
          </a:p>
          <a:p>
            <a:pPr marL="609600" indent="-609600" eaLnBrk="1" hangingPunct="1">
              <a:buFontTx/>
              <a:buNone/>
            </a:pPr>
            <a:r>
              <a:rPr lang="en-US" altLang="zh-TW" sz="2000" i="1" dirty="0" smtClean="0">
                <a:ea typeface="新細明體" pitchFamily="18" charset="-120"/>
              </a:rPr>
              <a:t>	</a:t>
            </a:r>
            <a:r>
              <a:rPr lang="zh-TW" altLang="en-US" sz="2000" i="1" dirty="0" smtClean="0">
                <a:ea typeface="新細明體" pitchFamily="18" charset="-120"/>
              </a:rPr>
              <a:t>全能的天主聖父，願我們呈上這大地和人力生產的麵餅將成為我們的生命之糧。</a:t>
            </a:r>
            <a:endParaRPr lang="en-US" altLang="zh-TW" sz="2000" dirty="0" smtClean="0">
              <a:ea typeface="新細明體" pitchFamily="18" charset="-120"/>
            </a:endParaRPr>
          </a:p>
        </p:txBody>
      </p:sp>
      <p:pic>
        <p:nvPicPr>
          <p:cNvPr id="6" name="Content Placeholder 5" descr="god_father_guercino.jpg"/>
          <p:cNvPicPr>
            <a:picLocks noGrp="1" noChangeAspect="1"/>
          </p:cNvPicPr>
          <p:nvPr>
            <p:ph sz="half" idx="1"/>
            <p:custDataLst>
              <p:tags r:id="rId4"/>
            </p:custDataLst>
          </p:nvPr>
        </p:nvPicPr>
        <p:blipFill>
          <a:blip r:embed="rId6" cstate="print"/>
          <a:stretch>
            <a:fillRect/>
          </a:stretch>
        </p:blipFill>
        <p:spPr>
          <a:xfrm>
            <a:off x="2362200" y="228600"/>
            <a:ext cx="3810000" cy="2259029"/>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5000" fill="hold"/>
                                        <p:tgtEl>
                                          <p:spTgt spid="6"/>
                                        </p:tgtEl>
                                        <p:attrNameLst>
                                          <p:attrName>ppt_w</p:attrName>
                                        </p:attrNameLst>
                                      </p:cBhvr>
                                      <p:tavLst>
                                        <p:tav tm="0">
                                          <p:val>
                                            <p:fltVal val="0"/>
                                          </p:val>
                                        </p:tav>
                                        <p:tav tm="100000">
                                          <p:val>
                                            <p:strVal val="#ppt_w"/>
                                          </p:val>
                                        </p:tav>
                                      </p:tavLst>
                                    </p:anim>
                                    <p:anim calcmode="lin" valueType="num">
                                      <p:cBhvr>
                                        <p:cTn id="8" dur="5000" fill="hold"/>
                                        <p:tgtEl>
                                          <p:spTgt spid="6"/>
                                        </p:tgtEl>
                                        <p:attrNameLst>
                                          <p:attrName>ppt_h</p:attrName>
                                        </p:attrNameLst>
                                      </p:cBhvr>
                                      <p:tavLst>
                                        <p:tav tm="0">
                                          <p:val>
                                            <p:fltVal val="0"/>
                                          </p:val>
                                        </p:tav>
                                        <p:tav tm="100000">
                                          <p:val>
                                            <p:strVal val="#ppt_h"/>
                                          </p:val>
                                        </p:tav>
                                      </p:tavLst>
                                    </p:anim>
                                    <p:animEffect transition="in" filter="fade">
                                      <p:cBhvr>
                                        <p:cTn id="9"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6"/>
          <p:cNvSpPr>
            <a:spLocks noGrp="1" noRot="1" noChangeArrowheads="1"/>
          </p:cNvSpPr>
          <p:nvPr>
            <p:ph type="body" sz="half" idx="1"/>
            <p:custDataLst>
              <p:tags r:id="rId2"/>
            </p:custDataLst>
          </p:nvPr>
        </p:nvSpPr>
        <p:spPr>
          <a:xfrm>
            <a:off x="838200" y="304800"/>
            <a:ext cx="3927475" cy="5791200"/>
          </a:xfrm>
        </p:spPr>
        <p:txBody>
          <a:bodyPr/>
          <a:lstStyle/>
          <a:p>
            <a:pPr eaLnBrk="1" hangingPunct="1"/>
            <a:r>
              <a:rPr lang="en-US" altLang="zh-TW" sz="2400" dirty="0" smtClean="0">
                <a:ea typeface="新細明體" pitchFamily="18" charset="-120"/>
              </a:rPr>
              <a:t>Preparation of the gifts (altar) is a rather sober moment compared to the solemnity with which the Liturgy of the Word and the Liturgy of the Eucharist are celebrated.</a:t>
            </a:r>
          </a:p>
          <a:p>
            <a:pPr eaLnBrk="1" hangingPunct="1"/>
            <a:r>
              <a:rPr lang="zh-TW" altLang="en-US" sz="2400" dirty="0" smtClean="0">
                <a:ea typeface="新細明體" pitchFamily="18" charset="-120"/>
              </a:rPr>
              <a:t>相對於成聖體禮的莊嚴和隆重，預備禮品時是較為質樸平靜的。</a:t>
            </a:r>
            <a:endParaRPr lang="en-US" altLang="zh-TW" sz="2400" dirty="0" smtClean="0">
              <a:ea typeface="新細明體" pitchFamily="18" charset="-120"/>
            </a:endParaRPr>
          </a:p>
        </p:txBody>
      </p:sp>
      <p:sp>
        <p:nvSpPr>
          <p:cNvPr id="86019" name="AutoShape 5"/>
          <p:cNvSpPr>
            <a:spLocks noChangeArrowheads="1"/>
          </p:cNvSpPr>
          <p:nvPr>
            <p:custDataLst>
              <p:tags r:id="rId3"/>
            </p:custDataLst>
          </p:nvPr>
        </p:nvSpPr>
        <p:spPr bwMode="auto">
          <a:xfrm>
            <a:off x="228600" y="990600"/>
            <a:ext cx="914400" cy="914400"/>
          </a:xfrm>
          <a:prstGeom prst="star16">
            <a:avLst>
              <a:gd name="adj" fmla="val 37500"/>
            </a:avLst>
          </a:prstGeom>
          <a:solidFill>
            <a:schemeClr val="accent1"/>
          </a:solidFill>
          <a:ln w="9525">
            <a:solidFill>
              <a:schemeClr val="tx1"/>
            </a:solidFill>
            <a:miter lim="800000"/>
            <a:headEnd/>
            <a:tailEnd/>
          </a:ln>
        </p:spPr>
        <p:txBody>
          <a:bodyPr wrap="none" anchor="ctr"/>
          <a:lstStyle/>
          <a:p>
            <a:endParaRPr lang="en-US" altLang="zh-TW">
              <a:ea typeface="新細明體" pitchFamily="18" charset="-120"/>
            </a:endParaRPr>
          </a:p>
        </p:txBody>
      </p:sp>
      <p:pic>
        <p:nvPicPr>
          <p:cNvPr id="10" name="Content Placeholder 9" descr="Holy Communion 1.jpg"/>
          <p:cNvPicPr>
            <a:picLocks noGrp="1" noChangeAspect="1"/>
          </p:cNvPicPr>
          <p:nvPr>
            <p:ph sz="quarter" idx="2"/>
            <p:custDataLst>
              <p:tags r:id="rId4"/>
            </p:custDataLst>
          </p:nvPr>
        </p:nvPicPr>
        <p:blipFill>
          <a:blip r:embed="rId7" cstate="print"/>
          <a:stretch>
            <a:fillRect/>
          </a:stretch>
        </p:blipFill>
        <p:spPr>
          <a:xfrm>
            <a:off x="5105400" y="1780480"/>
            <a:ext cx="3298116" cy="2105720"/>
          </a:xfrm>
          <a:prstGeom prst="roundRect">
            <a:avLst>
              <a:gd name="adj" fmla="val 8594"/>
            </a:avLst>
          </a:prstGeom>
          <a:solidFill>
            <a:srgbClr val="FFFFFF">
              <a:shade val="85000"/>
            </a:srgbClr>
          </a:solidFill>
          <a:effectLst>
            <a:reflection blurRad="12700" stA="38000" endPos="28000" dist="5000" dir="5400000" sy="-100000" algn="bl" rotWithShape="0"/>
          </a:effectLst>
        </p:spPr>
      </p:pic>
      <p:pic>
        <p:nvPicPr>
          <p:cNvPr id="12" name="Content Placeholder 11" descr="offertory procession.jpg"/>
          <p:cNvPicPr>
            <a:picLocks noGrp="1" noChangeAspect="1"/>
          </p:cNvPicPr>
          <p:nvPr>
            <p:ph sz="quarter" idx="3"/>
            <p:custDataLst>
              <p:tags r:id="rId5"/>
            </p:custDataLst>
          </p:nvPr>
        </p:nvPicPr>
        <p:blipFill>
          <a:blip r:embed="rId8" cstate="print"/>
          <a:stretch>
            <a:fillRect/>
          </a:stretch>
        </p:blipFill>
        <p:spPr>
          <a:xfrm>
            <a:off x="5715000" y="3962400"/>
            <a:ext cx="2255909" cy="2646934"/>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nodeType="afterEffect">
                                  <p:stCondLst>
                                    <p:cond delay="0"/>
                                  </p:stCondLst>
                                  <p:iterate type="lt">
                                    <p:tmPct val="10000"/>
                                  </p:iterate>
                                  <p:childTnLst>
                                    <p:set>
                                      <p:cBhvr>
                                        <p:cTn id="6" dur="1" fill="hold">
                                          <p:stCondLst>
                                            <p:cond delay="0"/>
                                          </p:stCondLst>
                                        </p:cTn>
                                        <p:tgtEl>
                                          <p:spTgt spid="10"/>
                                        </p:tgtEl>
                                        <p:attrNameLst>
                                          <p:attrName>style.visibility</p:attrName>
                                        </p:attrNameLst>
                                      </p:cBhvr>
                                      <p:to>
                                        <p:strVal val="visible"/>
                                      </p:to>
                                    </p:set>
                                    <p:animEffect transition="in" filter="fade">
                                      <p:cBhvr>
                                        <p:cTn id="7" dur="5000"/>
                                        <p:tgtEl>
                                          <p:spTgt spid="10"/>
                                        </p:tgtEl>
                                      </p:cBhvr>
                                    </p:animEffect>
                                    <p:anim calcmode="lin" valueType="num">
                                      <p:cBhvr>
                                        <p:cTn id="8" dur="5000" fill="hold"/>
                                        <p:tgtEl>
                                          <p:spTgt spid="10"/>
                                        </p:tgtEl>
                                        <p:attrNameLst>
                                          <p:attrName>ppt_w</p:attrName>
                                        </p:attrNameLst>
                                      </p:cBhvr>
                                      <p:tavLst>
                                        <p:tav tm="0" fmla="#ppt_w*sin(2.5*pi*$)">
                                          <p:val>
                                            <p:fltVal val="0"/>
                                          </p:val>
                                        </p:tav>
                                        <p:tav tm="100000">
                                          <p:val>
                                            <p:fltVal val="1"/>
                                          </p:val>
                                        </p:tav>
                                      </p:tavLst>
                                    </p:anim>
                                    <p:anim calcmode="lin" valueType="num">
                                      <p:cBhvr>
                                        <p:cTn id="9" dur="5000" fill="hold"/>
                                        <p:tgtEl>
                                          <p:spTgt spid="10"/>
                                        </p:tgtEl>
                                        <p:attrNameLst>
                                          <p:attrName>ppt_h</p:attrName>
                                        </p:attrNameLst>
                                      </p:cBhvr>
                                      <p:tavLst>
                                        <p:tav tm="0">
                                          <p:val>
                                            <p:strVal val="#ppt_h"/>
                                          </p:val>
                                        </p:tav>
                                        <p:tav tm="100000">
                                          <p:val>
                                            <p:strVal val="#ppt_h"/>
                                          </p:val>
                                        </p:tav>
                                      </p:tavLst>
                                    </p:anim>
                                  </p:childTnLst>
                                </p:cTn>
                              </p:par>
                              <p:par>
                                <p:cTn id="10" presetID="45" presetClass="entr" presetSubtype="0" fill="hold" nodeType="withEffect">
                                  <p:stCondLst>
                                    <p:cond delay="0"/>
                                  </p:stCondLst>
                                  <p:iterate type="lt">
                                    <p:tmPct val="10000"/>
                                  </p:iterate>
                                  <p:childTnLst>
                                    <p:set>
                                      <p:cBhvr>
                                        <p:cTn id="11" dur="1" fill="hold">
                                          <p:stCondLst>
                                            <p:cond delay="0"/>
                                          </p:stCondLst>
                                        </p:cTn>
                                        <p:tgtEl>
                                          <p:spTgt spid="12"/>
                                        </p:tgtEl>
                                        <p:attrNameLst>
                                          <p:attrName>style.visibility</p:attrName>
                                        </p:attrNameLst>
                                      </p:cBhvr>
                                      <p:to>
                                        <p:strVal val="visible"/>
                                      </p:to>
                                    </p:set>
                                    <p:animEffect transition="in" filter="fade">
                                      <p:cBhvr>
                                        <p:cTn id="12" dur="5000"/>
                                        <p:tgtEl>
                                          <p:spTgt spid="12"/>
                                        </p:tgtEl>
                                      </p:cBhvr>
                                    </p:animEffect>
                                    <p:anim calcmode="lin" valueType="num">
                                      <p:cBhvr>
                                        <p:cTn id="13" dur="5000" fill="hold"/>
                                        <p:tgtEl>
                                          <p:spTgt spid="12"/>
                                        </p:tgtEl>
                                        <p:attrNameLst>
                                          <p:attrName>ppt_w</p:attrName>
                                        </p:attrNameLst>
                                      </p:cBhvr>
                                      <p:tavLst>
                                        <p:tav tm="0" fmla="#ppt_w*sin(2.5*pi*$)">
                                          <p:val>
                                            <p:fltVal val="0"/>
                                          </p:val>
                                        </p:tav>
                                        <p:tav tm="100000">
                                          <p:val>
                                            <p:fltVal val="1"/>
                                          </p:val>
                                        </p:tav>
                                      </p:tavLst>
                                    </p:anim>
                                    <p:anim calcmode="lin" valueType="num">
                                      <p:cBhvr>
                                        <p:cTn id="14"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5" name="Rectangle 3"/>
          <p:cNvSpPr>
            <a:spLocks noGrp="1" noRot="1" noChangeArrowheads="1"/>
          </p:cNvSpPr>
          <p:nvPr>
            <p:ph type="body" sz="half" idx="1"/>
            <p:custDataLst>
              <p:tags r:id="rId2"/>
            </p:custDataLst>
          </p:nvPr>
        </p:nvSpPr>
        <p:spPr>
          <a:xfrm>
            <a:off x="838201" y="381000"/>
            <a:ext cx="3657600" cy="5715000"/>
          </a:xfrm>
        </p:spPr>
        <p:txBody>
          <a:bodyPr/>
          <a:lstStyle/>
          <a:p>
            <a:pPr marL="609600" indent="-609600" eaLnBrk="1" hangingPunct="1">
              <a:lnSpc>
                <a:spcPct val="90000"/>
              </a:lnSpc>
            </a:pPr>
            <a:r>
              <a:rPr lang="en-US" altLang="zh-TW" sz="2400" dirty="0" smtClean="0">
                <a:ea typeface="新細明體" pitchFamily="18" charset="-120"/>
              </a:rPr>
              <a:t>What takes place at this juncture of the Mass is NOT an offering proper which comes during the Eucharistic Prayer. Here, it is the preparation of the altar.</a:t>
            </a:r>
          </a:p>
          <a:p>
            <a:pPr marL="609600" indent="-609600" eaLnBrk="1" hangingPunct="1">
              <a:lnSpc>
                <a:spcPct val="90000"/>
              </a:lnSpc>
            </a:pPr>
            <a:r>
              <a:rPr lang="zh-TW" altLang="en-US" sz="2400" dirty="0" smtClean="0">
                <a:ea typeface="新細明體" pitchFamily="18" charset="-120"/>
              </a:rPr>
              <a:t>在這個彌撒中轉折的時候，</a:t>
            </a:r>
            <a:r>
              <a:rPr lang="en-US" altLang="zh-TW" sz="2400" dirty="0" smtClean="0">
                <a:ea typeface="新細明體" pitchFamily="18" charset="-120"/>
              </a:rPr>
              <a:t> </a:t>
            </a:r>
            <a:r>
              <a:rPr lang="zh-TW" altLang="en-US" sz="2400" dirty="0" smtClean="0">
                <a:ea typeface="新細明體" pitchFamily="18" charset="-120"/>
              </a:rPr>
              <a:t>我們要關心的並不是在感恩經中各種祭品是否恰當，而是祭台是否已經準備妥當。</a:t>
            </a:r>
            <a:endParaRPr lang="en-US" altLang="zh-TW" sz="2400" dirty="0" smtClean="0">
              <a:ea typeface="新細明體" pitchFamily="18" charset="-120"/>
            </a:endParaRPr>
          </a:p>
          <a:p>
            <a:pPr marL="609600" indent="-609600" eaLnBrk="1" hangingPunct="1">
              <a:lnSpc>
                <a:spcPct val="90000"/>
              </a:lnSpc>
            </a:pPr>
            <a:endParaRPr lang="en-US" altLang="zh-TW" sz="2400" dirty="0" smtClean="0">
              <a:ea typeface="新細明體" pitchFamily="18" charset="-120"/>
            </a:endParaRPr>
          </a:p>
        </p:txBody>
      </p:sp>
      <p:sp>
        <p:nvSpPr>
          <p:cNvPr id="87043" name="AutoShape 4"/>
          <p:cNvSpPr>
            <a:spLocks noChangeArrowheads="1"/>
          </p:cNvSpPr>
          <p:nvPr>
            <p:custDataLst>
              <p:tags r:id="rId3"/>
            </p:custDataLst>
          </p:nvPr>
        </p:nvSpPr>
        <p:spPr bwMode="auto">
          <a:xfrm>
            <a:off x="304800" y="1447800"/>
            <a:ext cx="914400" cy="914400"/>
          </a:xfrm>
          <a:prstGeom prst="star16">
            <a:avLst>
              <a:gd name="adj" fmla="val 37500"/>
            </a:avLst>
          </a:prstGeom>
          <a:solidFill>
            <a:schemeClr val="accent1"/>
          </a:solidFill>
          <a:ln w="9525">
            <a:solidFill>
              <a:schemeClr val="tx1"/>
            </a:solidFill>
            <a:miter lim="800000"/>
            <a:headEnd/>
            <a:tailEnd/>
          </a:ln>
        </p:spPr>
        <p:txBody>
          <a:bodyPr wrap="none" anchor="ctr"/>
          <a:lstStyle/>
          <a:p>
            <a:endParaRPr lang="en-US" altLang="zh-TW">
              <a:ea typeface="新細明體" pitchFamily="18" charset="-120"/>
            </a:endParaRPr>
          </a:p>
        </p:txBody>
      </p:sp>
      <p:pic>
        <p:nvPicPr>
          <p:cNvPr id="12" name="Content Placeholder 11" descr="offering.jpg"/>
          <p:cNvPicPr>
            <a:picLocks noGrp="1" noChangeAspect="1"/>
          </p:cNvPicPr>
          <p:nvPr>
            <p:ph sz="half" idx="2"/>
            <p:custDataLst>
              <p:tags r:id="rId4"/>
            </p:custDataLst>
          </p:nvPr>
        </p:nvPicPr>
        <p:blipFill>
          <a:blip r:embed="rId6" cstate="print"/>
          <a:stretch>
            <a:fillRect/>
          </a:stretch>
        </p:blipFill>
        <p:spPr>
          <a:xfrm>
            <a:off x="4572000" y="2362200"/>
            <a:ext cx="4400550" cy="2933700"/>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nodeType="afterEffect">
                                  <p:stCondLst>
                                    <p:cond delay="0"/>
                                  </p:stCondLst>
                                  <p:childTnLst>
                                    <p:set>
                                      <p:cBhvr>
                                        <p:cTn id="6" dur="1" fill="hold">
                                          <p:stCondLst>
                                            <p:cond delay="0"/>
                                          </p:stCondLst>
                                        </p:cTn>
                                        <p:tgtEl>
                                          <p:spTgt spid="3075">
                                            <p:txEl>
                                              <p:pRg st="0" end="0"/>
                                            </p:txEl>
                                          </p:spTgt>
                                        </p:tgtEl>
                                        <p:attrNameLst>
                                          <p:attrName>style.visibility</p:attrName>
                                        </p:attrNameLst>
                                      </p:cBhvr>
                                      <p:to>
                                        <p:strVal val="visible"/>
                                      </p:to>
                                    </p:set>
                                    <p:anim calcmode="lin" valueType="num">
                                      <p:cBhvr additive="base">
                                        <p:cTn id="7" dur="5000" fill="hold"/>
                                        <p:tgtEl>
                                          <p:spTgt spid="3075">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3075">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2" presetClass="entr" presetSubtype="4" fill="hold" nodeType="afterEffect">
                                  <p:stCondLst>
                                    <p:cond delay="0"/>
                                  </p:stCondLst>
                                  <p:childTnLst>
                                    <p:set>
                                      <p:cBhvr>
                                        <p:cTn id="11" dur="1" fill="hold">
                                          <p:stCondLst>
                                            <p:cond delay="0"/>
                                          </p:stCondLst>
                                        </p:cTn>
                                        <p:tgtEl>
                                          <p:spTgt spid="3075">
                                            <p:txEl>
                                              <p:pRg st="1" end="1"/>
                                            </p:txEl>
                                          </p:spTgt>
                                        </p:tgtEl>
                                        <p:attrNameLst>
                                          <p:attrName>style.visibility</p:attrName>
                                        </p:attrNameLst>
                                      </p:cBhvr>
                                      <p:to>
                                        <p:strVal val="visible"/>
                                      </p:to>
                                    </p:set>
                                    <p:anim calcmode="lin" valueType="num">
                                      <p:cBhvr additive="base">
                                        <p:cTn id="12" dur="5000" fill="hold"/>
                                        <p:tgtEl>
                                          <p:spTgt spid="3075">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3075">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45" presetClass="entr" presetSubtype="0" fill="hold" nodeType="afterEffect">
                                  <p:stCondLst>
                                    <p:cond delay="0"/>
                                  </p:stCondLst>
                                  <p:iterate type="lt">
                                    <p:tmPct val="10000"/>
                                  </p:iterate>
                                  <p:childTnLst>
                                    <p:set>
                                      <p:cBhvr>
                                        <p:cTn id="16" dur="1" fill="hold">
                                          <p:stCondLst>
                                            <p:cond delay="0"/>
                                          </p:stCondLst>
                                        </p:cTn>
                                        <p:tgtEl>
                                          <p:spTgt spid="12"/>
                                        </p:tgtEl>
                                        <p:attrNameLst>
                                          <p:attrName>style.visibility</p:attrName>
                                        </p:attrNameLst>
                                      </p:cBhvr>
                                      <p:to>
                                        <p:strVal val="visible"/>
                                      </p:to>
                                    </p:set>
                                    <p:animEffect transition="in" filter="fade">
                                      <p:cBhvr>
                                        <p:cTn id="17" dur="5000"/>
                                        <p:tgtEl>
                                          <p:spTgt spid="12"/>
                                        </p:tgtEl>
                                      </p:cBhvr>
                                    </p:animEffect>
                                    <p:anim calcmode="lin" valueType="num">
                                      <p:cBhvr>
                                        <p:cTn id="18" dur="5000" fill="hold"/>
                                        <p:tgtEl>
                                          <p:spTgt spid="12"/>
                                        </p:tgtEl>
                                        <p:attrNameLst>
                                          <p:attrName>ppt_w</p:attrName>
                                        </p:attrNameLst>
                                      </p:cBhvr>
                                      <p:tavLst>
                                        <p:tav tm="0" fmla="#ppt_w*sin(2.5*pi*$)">
                                          <p:val>
                                            <p:fltVal val="0"/>
                                          </p:val>
                                        </p:tav>
                                        <p:tav tm="100000">
                                          <p:val>
                                            <p:fltVal val="1"/>
                                          </p:val>
                                        </p:tav>
                                      </p:tavLst>
                                    </p:anim>
                                    <p:anim calcmode="lin" valueType="num">
                                      <p:cBhvr>
                                        <p:cTn id="19" dur="5000" fill="hold"/>
                                        <p:tgtEl>
                                          <p:spTgt spid="1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4"/>
          <p:cNvSpPr>
            <a:spLocks noGrp="1" noRot="1" noChangeArrowheads="1"/>
          </p:cNvSpPr>
          <p:nvPr>
            <p:ph type="title"/>
            <p:custDataLst>
              <p:tags r:id="rId2"/>
            </p:custDataLst>
          </p:nvPr>
        </p:nvSpPr>
        <p:spPr>
          <a:xfrm>
            <a:off x="457200" y="244475"/>
            <a:ext cx="8385175" cy="365125"/>
          </a:xfrm>
        </p:spPr>
        <p:txBody>
          <a:bodyPr/>
          <a:lstStyle/>
          <a:p>
            <a:pPr eaLnBrk="1" hangingPunct="1"/>
            <a:endParaRPr lang="en-US" altLang="zh-TW" dirty="0" smtClean="0">
              <a:ea typeface="新細明體" pitchFamily="18" charset="-120"/>
            </a:endParaRPr>
          </a:p>
        </p:txBody>
      </p:sp>
      <p:sp>
        <p:nvSpPr>
          <p:cNvPr id="6147" name="Rectangle 3"/>
          <p:cNvSpPr>
            <a:spLocks noGrp="1" noRot="1" noChangeArrowheads="1"/>
          </p:cNvSpPr>
          <p:nvPr>
            <p:ph type="body" sz="half" idx="1"/>
            <p:custDataLst>
              <p:tags r:id="rId3"/>
            </p:custDataLst>
          </p:nvPr>
        </p:nvSpPr>
        <p:spPr>
          <a:xfrm>
            <a:off x="838200" y="685800"/>
            <a:ext cx="3927475" cy="5410200"/>
          </a:xfrm>
        </p:spPr>
        <p:txBody>
          <a:bodyPr/>
          <a:lstStyle/>
          <a:p>
            <a:pPr marL="609600" indent="-609600" eaLnBrk="1" hangingPunct="1"/>
            <a:r>
              <a:rPr lang="en-US" altLang="zh-TW" sz="2400" dirty="0" smtClean="0">
                <a:ea typeface="新細明體" pitchFamily="18" charset="-120"/>
              </a:rPr>
              <a:t>The most important gifts are the bread and the wine. Therefore, it is imperative that we bring them at the end of the offertory procession.</a:t>
            </a:r>
          </a:p>
          <a:p>
            <a:pPr marL="609600" indent="-609600" eaLnBrk="1" hangingPunct="1"/>
            <a:r>
              <a:rPr lang="zh-TW" altLang="en-US" sz="2400" dirty="0" smtClean="0">
                <a:ea typeface="新細明體" pitchFamily="18" charset="-120"/>
              </a:rPr>
              <a:t>祭品的主角是麵餅和酒。所以我們必須把它們留在奉獻禮的最後。</a:t>
            </a:r>
            <a:endParaRPr lang="en-US" altLang="zh-TW" sz="2400" dirty="0" smtClean="0">
              <a:ea typeface="新細明體" pitchFamily="18" charset="-120"/>
            </a:endParaRPr>
          </a:p>
        </p:txBody>
      </p:sp>
      <p:pic>
        <p:nvPicPr>
          <p:cNvPr id="6" name="Content Placeholder 5" descr="Holy Communion 1.jpg"/>
          <p:cNvPicPr>
            <a:picLocks noGrp="1" noChangeAspect="1"/>
          </p:cNvPicPr>
          <p:nvPr>
            <p:ph sz="half" idx="2"/>
            <p:custDataLst>
              <p:tags r:id="rId4"/>
            </p:custDataLst>
          </p:nvPr>
        </p:nvPicPr>
        <p:blipFill>
          <a:blip r:embed="rId6" cstate="print"/>
          <a:stretch>
            <a:fillRect/>
          </a:stretch>
        </p:blipFill>
        <p:spPr>
          <a:xfrm>
            <a:off x="5334000" y="2438400"/>
            <a:ext cx="3304486" cy="2109787"/>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6147">
                                            <p:txEl>
                                              <p:pRg st="0" end="0"/>
                                            </p:txEl>
                                          </p:spTgt>
                                        </p:tgtEl>
                                        <p:attrNameLst>
                                          <p:attrName>style.visibility</p:attrName>
                                        </p:attrNameLst>
                                      </p:cBhvr>
                                      <p:to>
                                        <p:strVal val="visible"/>
                                      </p:to>
                                    </p:set>
                                    <p:anim calcmode="lin" valueType="num">
                                      <p:cBhvr>
                                        <p:cTn id="7" dur="5000" fill="hold"/>
                                        <p:tgtEl>
                                          <p:spTgt spid="6147">
                                            <p:txEl>
                                              <p:pRg st="0" end="0"/>
                                            </p:txEl>
                                          </p:spTgt>
                                        </p:tgtEl>
                                        <p:attrNameLst>
                                          <p:attrName>ppt_w</p:attrName>
                                        </p:attrNameLst>
                                      </p:cBhvr>
                                      <p:tavLst>
                                        <p:tav tm="0">
                                          <p:val>
                                            <p:strVal val="#ppt_w*0.70"/>
                                          </p:val>
                                        </p:tav>
                                        <p:tav tm="100000">
                                          <p:val>
                                            <p:strVal val="#ppt_w"/>
                                          </p:val>
                                        </p:tav>
                                      </p:tavLst>
                                    </p:anim>
                                    <p:anim calcmode="lin" valueType="num">
                                      <p:cBhvr>
                                        <p:cTn id="8" dur="5000" fill="hold"/>
                                        <p:tgtEl>
                                          <p:spTgt spid="6147">
                                            <p:txEl>
                                              <p:pRg st="0" end="0"/>
                                            </p:txEl>
                                          </p:spTgt>
                                        </p:tgtEl>
                                        <p:attrNameLst>
                                          <p:attrName>ppt_h</p:attrName>
                                        </p:attrNameLst>
                                      </p:cBhvr>
                                      <p:tavLst>
                                        <p:tav tm="0">
                                          <p:val>
                                            <p:strVal val="#ppt_h"/>
                                          </p:val>
                                        </p:tav>
                                        <p:tav tm="100000">
                                          <p:val>
                                            <p:strVal val="#ppt_h"/>
                                          </p:val>
                                        </p:tav>
                                      </p:tavLst>
                                    </p:anim>
                                    <p:animEffect transition="in" filter="fade">
                                      <p:cBhvr>
                                        <p:cTn id="9" dur="5000"/>
                                        <p:tgtEl>
                                          <p:spTgt spid="6147">
                                            <p:txEl>
                                              <p:pRg st="0" end="0"/>
                                            </p:txEl>
                                          </p:spTgt>
                                        </p:tgtEl>
                                      </p:cBhvr>
                                    </p:animEffect>
                                  </p:childTnLst>
                                </p:cTn>
                              </p:par>
                            </p:childTnLst>
                          </p:cTn>
                        </p:par>
                        <p:par>
                          <p:cTn id="10" fill="hold">
                            <p:stCondLst>
                              <p:cond delay="5000"/>
                            </p:stCondLst>
                            <p:childTnLst>
                              <p:par>
                                <p:cTn id="11" presetID="55" presetClass="entr" presetSubtype="0" fill="hold" nodeType="afterEffect">
                                  <p:stCondLst>
                                    <p:cond delay="0"/>
                                  </p:stCondLst>
                                  <p:childTnLst>
                                    <p:set>
                                      <p:cBhvr>
                                        <p:cTn id="12" dur="1" fill="hold">
                                          <p:stCondLst>
                                            <p:cond delay="0"/>
                                          </p:stCondLst>
                                        </p:cTn>
                                        <p:tgtEl>
                                          <p:spTgt spid="6147">
                                            <p:txEl>
                                              <p:pRg st="1" end="1"/>
                                            </p:txEl>
                                          </p:spTgt>
                                        </p:tgtEl>
                                        <p:attrNameLst>
                                          <p:attrName>style.visibility</p:attrName>
                                        </p:attrNameLst>
                                      </p:cBhvr>
                                      <p:to>
                                        <p:strVal val="visible"/>
                                      </p:to>
                                    </p:set>
                                    <p:anim calcmode="lin" valueType="num">
                                      <p:cBhvr>
                                        <p:cTn id="13" dur="5000" fill="hold"/>
                                        <p:tgtEl>
                                          <p:spTgt spid="6147">
                                            <p:txEl>
                                              <p:pRg st="1" end="1"/>
                                            </p:txEl>
                                          </p:spTgt>
                                        </p:tgtEl>
                                        <p:attrNameLst>
                                          <p:attrName>ppt_w</p:attrName>
                                        </p:attrNameLst>
                                      </p:cBhvr>
                                      <p:tavLst>
                                        <p:tav tm="0">
                                          <p:val>
                                            <p:strVal val="#ppt_w*0.70"/>
                                          </p:val>
                                        </p:tav>
                                        <p:tav tm="100000">
                                          <p:val>
                                            <p:strVal val="#ppt_w"/>
                                          </p:val>
                                        </p:tav>
                                      </p:tavLst>
                                    </p:anim>
                                    <p:anim calcmode="lin" valueType="num">
                                      <p:cBhvr>
                                        <p:cTn id="14" dur="5000" fill="hold"/>
                                        <p:tgtEl>
                                          <p:spTgt spid="6147">
                                            <p:txEl>
                                              <p:pRg st="1" end="1"/>
                                            </p:txEl>
                                          </p:spTgt>
                                        </p:tgtEl>
                                        <p:attrNameLst>
                                          <p:attrName>ppt_h</p:attrName>
                                        </p:attrNameLst>
                                      </p:cBhvr>
                                      <p:tavLst>
                                        <p:tav tm="0">
                                          <p:val>
                                            <p:strVal val="#ppt_h"/>
                                          </p:val>
                                        </p:tav>
                                        <p:tav tm="100000">
                                          <p:val>
                                            <p:strVal val="#ppt_h"/>
                                          </p:val>
                                        </p:tav>
                                      </p:tavLst>
                                    </p:anim>
                                    <p:animEffect transition="in" filter="fade">
                                      <p:cBhvr>
                                        <p:cTn id="15" dur="5000"/>
                                        <p:tgtEl>
                                          <p:spTgt spid="6147">
                                            <p:txEl>
                                              <p:pRg st="1" end="1"/>
                                            </p:txEl>
                                          </p:spTgt>
                                        </p:tgtEl>
                                      </p:cBhvr>
                                    </p:animEffect>
                                  </p:childTnLst>
                                </p:cTn>
                              </p:par>
                            </p:childTnLst>
                          </p:cTn>
                        </p:par>
                        <p:par>
                          <p:cTn id="16" fill="hold" nodeType="afterGroup">
                            <p:stCondLst>
                              <p:cond delay="10000"/>
                            </p:stCondLst>
                            <p:childTnLst>
                              <p:par>
                                <p:cTn id="17" presetID="53" presetClass="entr" presetSubtype="0" fill="hold" nodeType="after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p:cTn id="19" dur="5000" fill="hold"/>
                                        <p:tgtEl>
                                          <p:spTgt spid="6"/>
                                        </p:tgtEl>
                                        <p:attrNameLst>
                                          <p:attrName>ppt_w</p:attrName>
                                        </p:attrNameLst>
                                      </p:cBhvr>
                                      <p:tavLst>
                                        <p:tav tm="0">
                                          <p:val>
                                            <p:fltVal val="0"/>
                                          </p:val>
                                        </p:tav>
                                        <p:tav tm="100000">
                                          <p:val>
                                            <p:strVal val="#ppt_w"/>
                                          </p:val>
                                        </p:tav>
                                      </p:tavLst>
                                    </p:anim>
                                    <p:anim calcmode="lin" valueType="num">
                                      <p:cBhvr>
                                        <p:cTn id="20" dur="5000" fill="hold"/>
                                        <p:tgtEl>
                                          <p:spTgt spid="6"/>
                                        </p:tgtEl>
                                        <p:attrNameLst>
                                          <p:attrName>ppt_h</p:attrName>
                                        </p:attrNameLst>
                                      </p:cBhvr>
                                      <p:tavLst>
                                        <p:tav tm="0">
                                          <p:val>
                                            <p:fltVal val="0"/>
                                          </p:val>
                                        </p:tav>
                                        <p:tav tm="100000">
                                          <p:val>
                                            <p:strVal val="#ppt_h"/>
                                          </p:val>
                                        </p:tav>
                                      </p:tavLst>
                                    </p:anim>
                                    <p:animEffect transition="in" filter="fade">
                                      <p:cBhvr>
                                        <p:cTn id="21" dur="5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4"/>
          <p:cNvSpPr>
            <a:spLocks noGrp="1" noRot="1" noChangeArrowheads="1"/>
          </p:cNvSpPr>
          <p:nvPr>
            <p:ph type="title"/>
            <p:custDataLst>
              <p:tags r:id="rId2"/>
            </p:custDataLst>
          </p:nvPr>
        </p:nvSpPr>
        <p:spPr>
          <a:xfrm>
            <a:off x="457200" y="244475"/>
            <a:ext cx="8385175" cy="441325"/>
          </a:xfrm>
        </p:spPr>
        <p:txBody>
          <a:bodyPr/>
          <a:lstStyle/>
          <a:p>
            <a:pPr eaLnBrk="1" hangingPunct="1"/>
            <a:endParaRPr lang="en-US" altLang="zh-TW" dirty="0" smtClean="0">
              <a:ea typeface="新細明體" pitchFamily="18" charset="-120"/>
            </a:endParaRPr>
          </a:p>
        </p:txBody>
      </p:sp>
      <p:sp>
        <p:nvSpPr>
          <p:cNvPr id="7171" name="Rectangle 3"/>
          <p:cNvSpPr>
            <a:spLocks noGrp="1" noRot="1" noChangeArrowheads="1"/>
          </p:cNvSpPr>
          <p:nvPr>
            <p:ph type="body" sz="half" idx="1"/>
            <p:custDataLst>
              <p:tags r:id="rId3"/>
            </p:custDataLst>
          </p:nvPr>
        </p:nvSpPr>
        <p:spPr>
          <a:xfrm>
            <a:off x="838200" y="762000"/>
            <a:ext cx="3927475" cy="5334000"/>
          </a:xfrm>
        </p:spPr>
        <p:txBody>
          <a:bodyPr/>
          <a:lstStyle/>
          <a:p>
            <a:pPr marL="609600" indent="-609600" eaLnBrk="1" hangingPunct="1">
              <a:lnSpc>
                <a:spcPct val="90000"/>
              </a:lnSpc>
            </a:pPr>
            <a:endParaRPr lang="en-US" altLang="zh-TW" sz="2400" dirty="0" smtClean="0">
              <a:ea typeface="新細明體" pitchFamily="18" charset="-120"/>
            </a:endParaRPr>
          </a:p>
          <a:p>
            <a:pPr marL="609600" indent="-609600" eaLnBrk="1" hangingPunct="1">
              <a:lnSpc>
                <a:spcPct val="90000"/>
              </a:lnSpc>
            </a:pPr>
            <a:r>
              <a:rPr lang="en-US" altLang="zh-TW" sz="2400" dirty="0" smtClean="0">
                <a:ea typeface="新細明體" pitchFamily="18" charset="-120"/>
              </a:rPr>
              <a:t>In the early centuries all those who took part in the breaking of the bread ritual brought something to offer.</a:t>
            </a:r>
          </a:p>
          <a:p>
            <a:pPr marL="609600" indent="-609600" eaLnBrk="1" hangingPunct="1">
              <a:lnSpc>
                <a:spcPct val="90000"/>
              </a:lnSpc>
            </a:pPr>
            <a:r>
              <a:rPr lang="en-US" altLang="zh-TW" sz="2400" dirty="0" smtClean="0">
                <a:ea typeface="新細明體" pitchFamily="18" charset="-120"/>
              </a:rPr>
              <a:t> </a:t>
            </a:r>
            <a:r>
              <a:rPr lang="zh-TW" altLang="en-US" sz="2400" dirty="0" smtClean="0">
                <a:ea typeface="新細明體" pitchFamily="18" charset="-120"/>
              </a:rPr>
              <a:t>在早期的教會，每一位參與擘餅禮的人都會準備一些物品作奉獻。</a:t>
            </a:r>
            <a:endParaRPr lang="en-US" altLang="zh-TW" sz="2400" dirty="0" smtClean="0">
              <a:ea typeface="新細明體" pitchFamily="18" charset="-120"/>
            </a:endParaRPr>
          </a:p>
        </p:txBody>
      </p:sp>
      <p:pic>
        <p:nvPicPr>
          <p:cNvPr id="8196" name="Picture 6" descr="Offertory Procession 1"/>
          <p:cNvPicPr>
            <a:picLocks noGrp="1" noChangeAspect="1" noChangeArrowheads="1"/>
          </p:cNvPicPr>
          <p:nvPr>
            <p:ph sz="half" idx="2"/>
            <p:custDataLst>
              <p:tags r:id="rId4"/>
            </p:custDataLst>
          </p:nvPr>
        </p:nvPicPr>
        <p:blipFill>
          <a:blip r:embed="rId6" cstate="print"/>
          <a:srcRect/>
          <a:stretch>
            <a:fillRect/>
          </a:stretch>
        </p:blipFill>
        <p:spPr>
          <a:xfrm>
            <a:off x="5029200" y="2230438"/>
            <a:ext cx="2971800" cy="2838450"/>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7171">
                                            <p:txEl>
                                              <p:pRg st="1" end="1"/>
                                            </p:txEl>
                                          </p:spTgt>
                                        </p:tgtEl>
                                        <p:attrNameLst>
                                          <p:attrName>style.visibility</p:attrName>
                                        </p:attrNameLst>
                                      </p:cBhvr>
                                      <p:to>
                                        <p:strVal val="visible"/>
                                      </p:to>
                                    </p:set>
                                    <p:anim calcmode="lin" valueType="num">
                                      <p:cBhvr>
                                        <p:cTn id="7" dur="5000" fill="hold"/>
                                        <p:tgtEl>
                                          <p:spTgt spid="7171">
                                            <p:txEl>
                                              <p:pRg st="1" end="1"/>
                                            </p:txEl>
                                          </p:spTgt>
                                        </p:tgtEl>
                                        <p:attrNameLst>
                                          <p:attrName>ppt_w</p:attrName>
                                        </p:attrNameLst>
                                      </p:cBhvr>
                                      <p:tavLst>
                                        <p:tav tm="0">
                                          <p:val>
                                            <p:strVal val="#ppt_w*0.70"/>
                                          </p:val>
                                        </p:tav>
                                        <p:tav tm="100000">
                                          <p:val>
                                            <p:strVal val="#ppt_w"/>
                                          </p:val>
                                        </p:tav>
                                      </p:tavLst>
                                    </p:anim>
                                    <p:anim calcmode="lin" valueType="num">
                                      <p:cBhvr>
                                        <p:cTn id="8" dur="5000" fill="hold"/>
                                        <p:tgtEl>
                                          <p:spTgt spid="7171">
                                            <p:txEl>
                                              <p:pRg st="1" end="1"/>
                                            </p:txEl>
                                          </p:spTgt>
                                        </p:tgtEl>
                                        <p:attrNameLst>
                                          <p:attrName>ppt_h</p:attrName>
                                        </p:attrNameLst>
                                      </p:cBhvr>
                                      <p:tavLst>
                                        <p:tav tm="0">
                                          <p:val>
                                            <p:strVal val="#ppt_h"/>
                                          </p:val>
                                        </p:tav>
                                        <p:tav tm="100000">
                                          <p:val>
                                            <p:strVal val="#ppt_h"/>
                                          </p:val>
                                        </p:tav>
                                      </p:tavLst>
                                    </p:anim>
                                    <p:animEffect transition="in" filter="fade">
                                      <p:cBhvr>
                                        <p:cTn id="9" dur="5000"/>
                                        <p:tgtEl>
                                          <p:spTgt spid="7171">
                                            <p:txEl>
                                              <p:pRg st="1" end="1"/>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7171">
                                            <p:txEl>
                                              <p:pRg st="2" end="2"/>
                                            </p:txEl>
                                          </p:spTgt>
                                        </p:tgtEl>
                                        <p:attrNameLst>
                                          <p:attrName>style.visibility</p:attrName>
                                        </p:attrNameLst>
                                      </p:cBhvr>
                                      <p:to>
                                        <p:strVal val="visible"/>
                                      </p:to>
                                    </p:set>
                                    <p:anim calcmode="lin" valueType="num">
                                      <p:cBhvr>
                                        <p:cTn id="12" dur="5000" fill="hold"/>
                                        <p:tgtEl>
                                          <p:spTgt spid="7171">
                                            <p:txEl>
                                              <p:pRg st="2" end="2"/>
                                            </p:txEl>
                                          </p:spTgt>
                                        </p:tgtEl>
                                        <p:attrNameLst>
                                          <p:attrName>ppt_w</p:attrName>
                                        </p:attrNameLst>
                                      </p:cBhvr>
                                      <p:tavLst>
                                        <p:tav tm="0">
                                          <p:val>
                                            <p:strVal val="#ppt_w*0.70"/>
                                          </p:val>
                                        </p:tav>
                                        <p:tav tm="100000">
                                          <p:val>
                                            <p:strVal val="#ppt_w"/>
                                          </p:val>
                                        </p:tav>
                                      </p:tavLst>
                                    </p:anim>
                                    <p:anim calcmode="lin" valueType="num">
                                      <p:cBhvr>
                                        <p:cTn id="13" dur="5000" fill="hold"/>
                                        <p:tgtEl>
                                          <p:spTgt spid="7171">
                                            <p:txEl>
                                              <p:pRg st="2" end="2"/>
                                            </p:txEl>
                                          </p:spTgt>
                                        </p:tgtEl>
                                        <p:attrNameLst>
                                          <p:attrName>ppt_h</p:attrName>
                                        </p:attrNameLst>
                                      </p:cBhvr>
                                      <p:tavLst>
                                        <p:tav tm="0">
                                          <p:val>
                                            <p:strVal val="#ppt_h"/>
                                          </p:val>
                                        </p:tav>
                                        <p:tav tm="100000">
                                          <p:val>
                                            <p:strVal val="#ppt_h"/>
                                          </p:val>
                                        </p:tav>
                                      </p:tavLst>
                                    </p:anim>
                                    <p:animEffect transition="in" filter="fade">
                                      <p:cBhvr>
                                        <p:cTn id="14" dur="5000"/>
                                        <p:tgtEl>
                                          <p:spTgt spid="7171">
                                            <p:txEl>
                                              <p:pRg st="2" end="2"/>
                                            </p:txEl>
                                          </p:spTgt>
                                        </p:tgtEl>
                                      </p:cBhvr>
                                    </p:animEffect>
                                  </p:childTnLst>
                                </p:cTn>
                              </p:par>
                            </p:childTnLst>
                          </p:cTn>
                        </p:par>
                        <p:par>
                          <p:cTn id="15" fill="hold" nodeType="afterGroup">
                            <p:stCondLst>
                              <p:cond delay="5000"/>
                            </p:stCondLst>
                            <p:childTnLst>
                              <p:par>
                                <p:cTn id="16" presetID="45" presetClass="entr" presetSubtype="0" fill="hold" nodeType="afterEffect">
                                  <p:stCondLst>
                                    <p:cond delay="0"/>
                                  </p:stCondLst>
                                  <p:iterate type="lt">
                                    <p:tmPct val="10000"/>
                                  </p:iterate>
                                  <p:childTnLst>
                                    <p:set>
                                      <p:cBhvr>
                                        <p:cTn id="17" dur="1" fill="hold">
                                          <p:stCondLst>
                                            <p:cond delay="0"/>
                                          </p:stCondLst>
                                        </p:cTn>
                                        <p:tgtEl>
                                          <p:spTgt spid="8196"/>
                                        </p:tgtEl>
                                        <p:attrNameLst>
                                          <p:attrName>style.visibility</p:attrName>
                                        </p:attrNameLst>
                                      </p:cBhvr>
                                      <p:to>
                                        <p:strVal val="visible"/>
                                      </p:to>
                                    </p:set>
                                    <p:animEffect transition="in" filter="fade">
                                      <p:cBhvr>
                                        <p:cTn id="18" dur="5000"/>
                                        <p:tgtEl>
                                          <p:spTgt spid="8196"/>
                                        </p:tgtEl>
                                      </p:cBhvr>
                                    </p:animEffect>
                                    <p:anim calcmode="lin" valueType="num">
                                      <p:cBhvr>
                                        <p:cTn id="19" dur="5000" fill="hold"/>
                                        <p:tgtEl>
                                          <p:spTgt spid="8196"/>
                                        </p:tgtEl>
                                        <p:attrNameLst>
                                          <p:attrName>ppt_w</p:attrName>
                                        </p:attrNameLst>
                                      </p:cBhvr>
                                      <p:tavLst>
                                        <p:tav tm="0" fmla="#ppt_w*sin(2.5*pi*$)">
                                          <p:val>
                                            <p:fltVal val="0"/>
                                          </p:val>
                                        </p:tav>
                                        <p:tav tm="100000">
                                          <p:val>
                                            <p:fltVal val="1"/>
                                          </p:val>
                                        </p:tav>
                                      </p:tavLst>
                                    </p:anim>
                                    <p:anim calcmode="lin" valueType="num">
                                      <p:cBhvr>
                                        <p:cTn id="20" dur="5000" fill="hold"/>
                                        <p:tgtEl>
                                          <p:spTgt spid="8196"/>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16"/>
          <p:cNvSpPr>
            <a:spLocks noGrp="1" noRot="1" noChangeArrowheads="1"/>
          </p:cNvSpPr>
          <p:nvPr>
            <p:ph type="title"/>
            <p:custDataLst>
              <p:tags r:id="rId2"/>
            </p:custDataLst>
          </p:nvPr>
        </p:nvSpPr>
        <p:spPr>
          <a:xfrm>
            <a:off x="457200" y="244475"/>
            <a:ext cx="8385175" cy="365125"/>
          </a:xfrm>
        </p:spPr>
        <p:txBody>
          <a:bodyPr/>
          <a:lstStyle/>
          <a:p>
            <a:pPr eaLnBrk="1" hangingPunct="1"/>
            <a:endParaRPr lang="en-US" altLang="zh-TW" dirty="0" smtClean="0">
              <a:ea typeface="新細明體" pitchFamily="18" charset="-120"/>
            </a:endParaRPr>
          </a:p>
        </p:txBody>
      </p:sp>
      <p:sp>
        <p:nvSpPr>
          <p:cNvPr id="8195" name="Rectangle 3"/>
          <p:cNvSpPr>
            <a:spLocks noGrp="1" noRot="1" noChangeArrowheads="1"/>
          </p:cNvSpPr>
          <p:nvPr>
            <p:ph type="body" sz="half" idx="1"/>
            <p:custDataLst>
              <p:tags r:id="rId3"/>
            </p:custDataLst>
          </p:nvPr>
        </p:nvSpPr>
        <p:spPr>
          <a:xfrm>
            <a:off x="838200" y="685800"/>
            <a:ext cx="3927475" cy="5410200"/>
          </a:xfrm>
        </p:spPr>
        <p:txBody>
          <a:bodyPr/>
          <a:lstStyle/>
          <a:p>
            <a:pPr marL="609600" indent="-609600" eaLnBrk="1" hangingPunct="1"/>
            <a:r>
              <a:rPr lang="en-US" altLang="zh-TW" sz="2400" dirty="0" smtClean="0">
                <a:ea typeface="新細明體" pitchFamily="18" charset="-120"/>
              </a:rPr>
              <a:t>They brought bread and wine made in their homes, gifts for the poor, first fruits of their harvest, oil, wax, milk and honey etc</a:t>
            </a:r>
            <a:r>
              <a:rPr lang="en-US" altLang="zh-TW" sz="2800" dirty="0" smtClean="0">
                <a:ea typeface="新細明體" pitchFamily="18" charset="-120"/>
              </a:rPr>
              <a:t>.</a:t>
            </a:r>
            <a:endParaRPr lang="en-US" altLang="zh-TW" sz="2400" dirty="0" smtClean="0">
              <a:ea typeface="新細明體" pitchFamily="18" charset="-120"/>
            </a:endParaRPr>
          </a:p>
          <a:p>
            <a:pPr marL="609600" indent="-609600" eaLnBrk="1" hangingPunct="1"/>
            <a:r>
              <a:rPr lang="zh-TW" altLang="en-US" sz="2400" dirty="0" smtClean="0">
                <a:ea typeface="新細明體" pitchFamily="18" charset="-120"/>
              </a:rPr>
              <a:t>他們可能會帶上自製的餅和酒，或是給予窮人的禮物、初果、油、臘、鮮奶、蜜糖等。</a:t>
            </a:r>
            <a:endParaRPr lang="en-US" altLang="zh-TW" sz="2400" dirty="0" smtClean="0">
              <a:ea typeface="新細明體" pitchFamily="18" charset="-120"/>
            </a:endParaRPr>
          </a:p>
        </p:txBody>
      </p:sp>
      <p:pic>
        <p:nvPicPr>
          <p:cNvPr id="9220" name="Picture 22" descr="Wax maker"/>
          <p:cNvPicPr>
            <a:picLocks noGrp="1" noChangeAspect="1" noChangeArrowheads="1"/>
          </p:cNvPicPr>
          <p:nvPr>
            <p:ph sz="quarter" idx="2"/>
            <p:custDataLst>
              <p:tags r:id="rId4"/>
            </p:custDataLst>
          </p:nvPr>
        </p:nvPicPr>
        <p:blipFill>
          <a:blip r:embed="rId7" cstate="print"/>
          <a:srcRect/>
          <a:stretch>
            <a:fillRect/>
          </a:stretch>
        </p:blipFill>
        <p:spPr>
          <a:xfrm>
            <a:off x="5791200" y="1828800"/>
            <a:ext cx="1720850" cy="2309813"/>
          </a:xfrm>
          <a:prstGeom prst="roundRect">
            <a:avLst>
              <a:gd name="adj" fmla="val 8594"/>
            </a:avLst>
          </a:prstGeom>
          <a:solidFill>
            <a:srgbClr val="FFFFFF">
              <a:shade val="85000"/>
            </a:srgbClr>
          </a:solidFill>
          <a:effectLst>
            <a:reflection blurRad="12700" stA="38000" endPos="28000" dist="5000" dir="5400000" sy="-100000" algn="bl" rotWithShape="0"/>
          </a:effectLst>
        </p:spPr>
      </p:pic>
      <p:pic>
        <p:nvPicPr>
          <p:cNvPr id="9221" name="Picture 24" descr="Blessing of first fruits"/>
          <p:cNvPicPr>
            <a:picLocks noGrp="1" noChangeAspect="1" noChangeArrowheads="1"/>
          </p:cNvPicPr>
          <p:nvPr>
            <p:ph sz="quarter" idx="3"/>
            <p:custDataLst>
              <p:tags r:id="rId5"/>
            </p:custDataLst>
          </p:nvPr>
        </p:nvPicPr>
        <p:blipFill>
          <a:blip r:embed="rId8" cstate="print"/>
          <a:srcRect/>
          <a:stretch>
            <a:fillRect/>
          </a:stretch>
        </p:blipFill>
        <p:spPr>
          <a:xfrm>
            <a:off x="5791200" y="4191000"/>
            <a:ext cx="1746250" cy="2101476"/>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8195">
                                            <p:txEl>
                                              <p:pRg st="0" end="0"/>
                                            </p:txEl>
                                          </p:spTgt>
                                        </p:tgtEl>
                                        <p:attrNameLst>
                                          <p:attrName>style.visibility</p:attrName>
                                        </p:attrNameLst>
                                      </p:cBhvr>
                                      <p:to>
                                        <p:strVal val="visible"/>
                                      </p:to>
                                    </p:set>
                                    <p:anim calcmode="lin" valueType="num">
                                      <p:cBhvr>
                                        <p:cTn id="7" dur="5000" fill="hold"/>
                                        <p:tgtEl>
                                          <p:spTgt spid="8195">
                                            <p:txEl>
                                              <p:pRg st="0" end="0"/>
                                            </p:txEl>
                                          </p:spTgt>
                                        </p:tgtEl>
                                        <p:attrNameLst>
                                          <p:attrName>ppt_w</p:attrName>
                                        </p:attrNameLst>
                                      </p:cBhvr>
                                      <p:tavLst>
                                        <p:tav tm="0">
                                          <p:val>
                                            <p:strVal val="#ppt_w*0.70"/>
                                          </p:val>
                                        </p:tav>
                                        <p:tav tm="100000">
                                          <p:val>
                                            <p:strVal val="#ppt_w"/>
                                          </p:val>
                                        </p:tav>
                                      </p:tavLst>
                                    </p:anim>
                                    <p:anim calcmode="lin" valueType="num">
                                      <p:cBhvr>
                                        <p:cTn id="8" dur="5000" fill="hold"/>
                                        <p:tgtEl>
                                          <p:spTgt spid="8195">
                                            <p:txEl>
                                              <p:pRg st="0" end="0"/>
                                            </p:txEl>
                                          </p:spTgt>
                                        </p:tgtEl>
                                        <p:attrNameLst>
                                          <p:attrName>ppt_h</p:attrName>
                                        </p:attrNameLst>
                                      </p:cBhvr>
                                      <p:tavLst>
                                        <p:tav tm="0">
                                          <p:val>
                                            <p:strVal val="#ppt_h"/>
                                          </p:val>
                                        </p:tav>
                                        <p:tav tm="100000">
                                          <p:val>
                                            <p:strVal val="#ppt_h"/>
                                          </p:val>
                                        </p:tav>
                                      </p:tavLst>
                                    </p:anim>
                                    <p:animEffect transition="in" filter="fade">
                                      <p:cBhvr>
                                        <p:cTn id="9" dur="5000"/>
                                        <p:tgtEl>
                                          <p:spTgt spid="8195">
                                            <p:txEl>
                                              <p:pRg st="0" end="0"/>
                                            </p:txEl>
                                          </p:spTgt>
                                        </p:tgtEl>
                                      </p:cBhvr>
                                    </p:animEffect>
                                  </p:childTnLst>
                                </p:cTn>
                              </p:par>
                            </p:childTnLst>
                          </p:cTn>
                        </p:par>
                        <p:par>
                          <p:cTn id="10" fill="hold">
                            <p:stCondLst>
                              <p:cond delay="5000"/>
                            </p:stCondLst>
                            <p:childTnLst>
                              <p:par>
                                <p:cTn id="11" presetID="55" presetClass="entr" presetSubtype="0" fill="hold" nodeType="afterEffect">
                                  <p:stCondLst>
                                    <p:cond delay="0"/>
                                  </p:stCondLst>
                                  <p:childTnLst>
                                    <p:set>
                                      <p:cBhvr>
                                        <p:cTn id="12" dur="1" fill="hold">
                                          <p:stCondLst>
                                            <p:cond delay="0"/>
                                          </p:stCondLst>
                                        </p:cTn>
                                        <p:tgtEl>
                                          <p:spTgt spid="8195">
                                            <p:txEl>
                                              <p:pRg st="1" end="1"/>
                                            </p:txEl>
                                          </p:spTgt>
                                        </p:tgtEl>
                                        <p:attrNameLst>
                                          <p:attrName>style.visibility</p:attrName>
                                        </p:attrNameLst>
                                      </p:cBhvr>
                                      <p:to>
                                        <p:strVal val="visible"/>
                                      </p:to>
                                    </p:set>
                                    <p:anim calcmode="lin" valueType="num">
                                      <p:cBhvr>
                                        <p:cTn id="13" dur="5000" fill="hold"/>
                                        <p:tgtEl>
                                          <p:spTgt spid="8195">
                                            <p:txEl>
                                              <p:pRg st="1" end="1"/>
                                            </p:txEl>
                                          </p:spTgt>
                                        </p:tgtEl>
                                        <p:attrNameLst>
                                          <p:attrName>ppt_w</p:attrName>
                                        </p:attrNameLst>
                                      </p:cBhvr>
                                      <p:tavLst>
                                        <p:tav tm="0">
                                          <p:val>
                                            <p:strVal val="#ppt_w*0.70"/>
                                          </p:val>
                                        </p:tav>
                                        <p:tav tm="100000">
                                          <p:val>
                                            <p:strVal val="#ppt_w"/>
                                          </p:val>
                                        </p:tav>
                                      </p:tavLst>
                                    </p:anim>
                                    <p:anim calcmode="lin" valueType="num">
                                      <p:cBhvr>
                                        <p:cTn id="14" dur="5000" fill="hold"/>
                                        <p:tgtEl>
                                          <p:spTgt spid="8195">
                                            <p:txEl>
                                              <p:pRg st="1" end="1"/>
                                            </p:txEl>
                                          </p:spTgt>
                                        </p:tgtEl>
                                        <p:attrNameLst>
                                          <p:attrName>ppt_h</p:attrName>
                                        </p:attrNameLst>
                                      </p:cBhvr>
                                      <p:tavLst>
                                        <p:tav tm="0">
                                          <p:val>
                                            <p:strVal val="#ppt_h"/>
                                          </p:val>
                                        </p:tav>
                                        <p:tav tm="100000">
                                          <p:val>
                                            <p:strVal val="#ppt_h"/>
                                          </p:val>
                                        </p:tav>
                                      </p:tavLst>
                                    </p:anim>
                                    <p:animEffect transition="in" filter="fade">
                                      <p:cBhvr>
                                        <p:cTn id="15" dur="5000"/>
                                        <p:tgtEl>
                                          <p:spTgt spid="8195">
                                            <p:txEl>
                                              <p:pRg st="1" end="1"/>
                                            </p:txEl>
                                          </p:spTgt>
                                        </p:tgtEl>
                                      </p:cBhvr>
                                    </p:animEffect>
                                  </p:childTnLst>
                                </p:cTn>
                              </p:par>
                            </p:childTnLst>
                          </p:cTn>
                        </p:par>
                        <p:par>
                          <p:cTn id="16" fill="hold" nodeType="afterGroup">
                            <p:stCondLst>
                              <p:cond delay="10000"/>
                            </p:stCondLst>
                            <p:childTnLst>
                              <p:par>
                                <p:cTn id="17" presetID="45" presetClass="entr" presetSubtype="0" fill="hold" nodeType="afterEffect">
                                  <p:stCondLst>
                                    <p:cond delay="0"/>
                                  </p:stCondLst>
                                  <p:iterate type="lt">
                                    <p:tmPct val="10000"/>
                                  </p:iterate>
                                  <p:childTnLst>
                                    <p:set>
                                      <p:cBhvr>
                                        <p:cTn id="18" dur="1" fill="hold">
                                          <p:stCondLst>
                                            <p:cond delay="0"/>
                                          </p:stCondLst>
                                        </p:cTn>
                                        <p:tgtEl>
                                          <p:spTgt spid="9220"/>
                                        </p:tgtEl>
                                        <p:attrNameLst>
                                          <p:attrName>style.visibility</p:attrName>
                                        </p:attrNameLst>
                                      </p:cBhvr>
                                      <p:to>
                                        <p:strVal val="visible"/>
                                      </p:to>
                                    </p:set>
                                    <p:animEffect transition="in" filter="fade">
                                      <p:cBhvr>
                                        <p:cTn id="19" dur="5000"/>
                                        <p:tgtEl>
                                          <p:spTgt spid="9220"/>
                                        </p:tgtEl>
                                      </p:cBhvr>
                                    </p:animEffect>
                                    <p:anim calcmode="lin" valueType="num">
                                      <p:cBhvr>
                                        <p:cTn id="20" dur="5000" fill="hold"/>
                                        <p:tgtEl>
                                          <p:spTgt spid="9220"/>
                                        </p:tgtEl>
                                        <p:attrNameLst>
                                          <p:attrName>ppt_w</p:attrName>
                                        </p:attrNameLst>
                                      </p:cBhvr>
                                      <p:tavLst>
                                        <p:tav tm="0" fmla="#ppt_w*sin(2.5*pi*$)">
                                          <p:val>
                                            <p:fltVal val="0"/>
                                          </p:val>
                                        </p:tav>
                                        <p:tav tm="100000">
                                          <p:val>
                                            <p:fltVal val="1"/>
                                          </p:val>
                                        </p:tav>
                                      </p:tavLst>
                                    </p:anim>
                                    <p:anim calcmode="lin" valueType="num">
                                      <p:cBhvr>
                                        <p:cTn id="21" dur="5000" fill="hold"/>
                                        <p:tgtEl>
                                          <p:spTgt spid="9220"/>
                                        </p:tgtEl>
                                        <p:attrNameLst>
                                          <p:attrName>ppt_h</p:attrName>
                                        </p:attrNameLst>
                                      </p:cBhvr>
                                      <p:tavLst>
                                        <p:tav tm="0">
                                          <p:val>
                                            <p:strVal val="#ppt_h"/>
                                          </p:val>
                                        </p:tav>
                                        <p:tav tm="100000">
                                          <p:val>
                                            <p:strVal val="#ppt_h"/>
                                          </p:val>
                                        </p:tav>
                                      </p:tavLst>
                                    </p:anim>
                                  </p:childTnLst>
                                </p:cTn>
                              </p:par>
                              <p:par>
                                <p:cTn id="22" presetID="45" presetClass="entr" presetSubtype="0" fill="hold" nodeType="withEffect">
                                  <p:stCondLst>
                                    <p:cond delay="0"/>
                                  </p:stCondLst>
                                  <p:iterate type="lt">
                                    <p:tmPct val="10000"/>
                                  </p:iterate>
                                  <p:childTnLst>
                                    <p:set>
                                      <p:cBhvr>
                                        <p:cTn id="23" dur="1" fill="hold">
                                          <p:stCondLst>
                                            <p:cond delay="0"/>
                                          </p:stCondLst>
                                        </p:cTn>
                                        <p:tgtEl>
                                          <p:spTgt spid="9221"/>
                                        </p:tgtEl>
                                        <p:attrNameLst>
                                          <p:attrName>style.visibility</p:attrName>
                                        </p:attrNameLst>
                                      </p:cBhvr>
                                      <p:to>
                                        <p:strVal val="visible"/>
                                      </p:to>
                                    </p:set>
                                    <p:animEffect transition="in" filter="fade">
                                      <p:cBhvr>
                                        <p:cTn id="24" dur="5000"/>
                                        <p:tgtEl>
                                          <p:spTgt spid="9221"/>
                                        </p:tgtEl>
                                      </p:cBhvr>
                                    </p:animEffect>
                                    <p:anim calcmode="lin" valueType="num">
                                      <p:cBhvr>
                                        <p:cTn id="25" dur="5000" fill="hold"/>
                                        <p:tgtEl>
                                          <p:spTgt spid="9221"/>
                                        </p:tgtEl>
                                        <p:attrNameLst>
                                          <p:attrName>ppt_w</p:attrName>
                                        </p:attrNameLst>
                                      </p:cBhvr>
                                      <p:tavLst>
                                        <p:tav tm="0" fmla="#ppt_w*sin(2.5*pi*$)">
                                          <p:val>
                                            <p:fltVal val="0"/>
                                          </p:val>
                                        </p:tav>
                                        <p:tav tm="100000">
                                          <p:val>
                                            <p:fltVal val="1"/>
                                          </p:val>
                                        </p:tav>
                                      </p:tavLst>
                                    </p:anim>
                                    <p:anim calcmode="lin" valueType="num">
                                      <p:cBhvr>
                                        <p:cTn id="26" dur="5000" fill="hold"/>
                                        <p:tgtEl>
                                          <p:spTgt spid="9221"/>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4"/>
          <p:cNvSpPr>
            <a:spLocks noGrp="1" noRot="1" noChangeArrowheads="1"/>
          </p:cNvSpPr>
          <p:nvPr>
            <p:ph type="title"/>
            <p:custDataLst>
              <p:tags r:id="rId2"/>
            </p:custDataLst>
          </p:nvPr>
        </p:nvSpPr>
        <p:spPr>
          <a:xfrm>
            <a:off x="457200" y="244475"/>
            <a:ext cx="8385175" cy="593725"/>
          </a:xfrm>
        </p:spPr>
        <p:txBody>
          <a:bodyPr/>
          <a:lstStyle/>
          <a:p>
            <a:pPr eaLnBrk="1" hangingPunct="1"/>
            <a:endParaRPr lang="en-US" altLang="zh-TW" dirty="0" smtClean="0">
              <a:ea typeface="新細明體" pitchFamily="18" charset="-120"/>
            </a:endParaRPr>
          </a:p>
        </p:txBody>
      </p:sp>
      <p:sp>
        <p:nvSpPr>
          <p:cNvPr id="9219" name="Rectangle 3"/>
          <p:cNvSpPr>
            <a:spLocks noGrp="1" noRot="1" noChangeArrowheads="1"/>
          </p:cNvSpPr>
          <p:nvPr>
            <p:ph type="body" sz="half" idx="1"/>
            <p:custDataLst>
              <p:tags r:id="rId3"/>
            </p:custDataLst>
          </p:nvPr>
        </p:nvSpPr>
        <p:spPr>
          <a:xfrm>
            <a:off x="838200" y="838200"/>
            <a:ext cx="8007350" cy="3086100"/>
          </a:xfrm>
        </p:spPr>
        <p:txBody>
          <a:bodyPr/>
          <a:lstStyle/>
          <a:p>
            <a:pPr marL="609600" indent="-609600" eaLnBrk="1" hangingPunct="1">
              <a:lnSpc>
                <a:spcPct val="90000"/>
              </a:lnSpc>
            </a:pPr>
            <a:r>
              <a:rPr lang="en-US" altLang="zh-TW" sz="2000" dirty="0" smtClean="0">
                <a:ea typeface="新細明體" pitchFamily="18" charset="-120"/>
              </a:rPr>
              <a:t>The offerings had a triple purpose: </a:t>
            </a:r>
          </a:p>
          <a:p>
            <a:pPr marL="990600" lvl="1" indent="-533400" eaLnBrk="1" hangingPunct="1">
              <a:lnSpc>
                <a:spcPct val="90000"/>
              </a:lnSpc>
            </a:pPr>
            <a:r>
              <a:rPr lang="en-US" altLang="zh-TW" sz="2000" dirty="0" smtClean="0">
                <a:ea typeface="新細明體" pitchFamily="18" charset="-120"/>
              </a:rPr>
              <a:t>to be used during the Mass (bread and wine, oil, wax, etc), </a:t>
            </a:r>
          </a:p>
          <a:p>
            <a:pPr marL="990600" lvl="1" indent="-533400" eaLnBrk="1" hangingPunct="1">
              <a:lnSpc>
                <a:spcPct val="90000"/>
              </a:lnSpc>
            </a:pPr>
            <a:r>
              <a:rPr lang="en-US" altLang="zh-TW" sz="2000" dirty="0" smtClean="0">
                <a:ea typeface="新細明體" pitchFamily="18" charset="-120"/>
              </a:rPr>
              <a:t>to be shared with the poor, </a:t>
            </a:r>
          </a:p>
          <a:p>
            <a:pPr marL="990600" lvl="1" indent="-533400" eaLnBrk="1" hangingPunct="1">
              <a:lnSpc>
                <a:spcPct val="90000"/>
              </a:lnSpc>
            </a:pPr>
            <a:r>
              <a:rPr lang="en-US" altLang="zh-TW" sz="2000" dirty="0" smtClean="0">
                <a:ea typeface="新細明體" pitchFamily="18" charset="-120"/>
              </a:rPr>
              <a:t>and to support the priests.</a:t>
            </a:r>
          </a:p>
          <a:p>
            <a:pPr marL="590550" indent="-533400" eaLnBrk="1" hangingPunct="1">
              <a:lnSpc>
                <a:spcPct val="90000"/>
              </a:lnSpc>
            </a:pPr>
            <a:r>
              <a:rPr lang="zh-TW" altLang="en-US" sz="2000" dirty="0" smtClean="0">
                <a:ea typeface="新細明體" pitchFamily="18" charset="-120"/>
              </a:rPr>
              <a:t>這些獻物有三重意義和目的：</a:t>
            </a:r>
            <a:endParaRPr lang="en-US" altLang="zh-TW" sz="2000" dirty="0" smtClean="0">
              <a:ea typeface="新細明體" pitchFamily="18" charset="-120"/>
            </a:endParaRPr>
          </a:p>
          <a:p>
            <a:pPr marL="990600" lvl="1" indent="-533400" eaLnBrk="1" hangingPunct="1">
              <a:lnSpc>
                <a:spcPct val="90000"/>
              </a:lnSpc>
            </a:pPr>
            <a:r>
              <a:rPr lang="zh-TW" altLang="en-US" sz="2000" dirty="0" smtClean="0">
                <a:ea typeface="新細明體" pitchFamily="18" charset="-120"/>
              </a:rPr>
              <a:t>為彌撒提供所需 </a:t>
            </a:r>
            <a:r>
              <a:rPr lang="en-US" altLang="zh-TW" sz="2000" dirty="0" smtClean="0">
                <a:ea typeface="新細明體" pitchFamily="18" charset="-120"/>
              </a:rPr>
              <a:t>(</a:t>
            </a:r>
            <a:r>
              <a:rPr lang="zh-TW" altLang="en-US" sz="2000" dirty="0" smtClean="0">
                <a:ea typeface="新細明體" pitchFamily="18" charset="-120"/>
              </a:rPr>
              <a:t>如：麵餅和酒、油、臘等</a:t>
            </a:r>
            <a:r>
              <a:rPr lang="en-US" altLang="zh-TW" sz="2000" dirty="0" smtClean="0">
                <a:ea typeface="新細明體" pitchFamily="18" charset="-120"/>
              </a:rPr>
              <a:t>)</a:t>
            </a:r>
          </a:p>
          <a:p>
            <a:pPr marL="990600" lvl="1" indent="-533400" eaLnBrk="1" hangingPunct="1">
              <a:lnSpc>
                <a:spcPct val="90000"/>
              </a:lnSpc>
            </a:pPr>
            <a:r>
              <a:rPr lang="zh-TW" altLang="en-US" sz="2000" dirty="0" smtClean="0">
                <a:ea typeface="新細明體" pitchFamily="18" charset="-120"/>
              </a:rPr>
              <a:t>與貧窮、有需要的人分享</a:t>
            </a:r>
            <a:endParaRPr lang="en-US" altLang="zh-TW" sz="2000" dirty="0" smtClean="0">
              <a:ea typeface="新細明體" pitchFamily="18" charset="-120"/>
            </a:endParaRPr>
          </a:p>
          <a:p>
            <a:pPr marL="990600" lvl="1" indent="-533400" eaLnBrk="1" hangingPunct="1">
              <a:lnSpc>
                <a:spcPct val="90000"/>
              </a:lnSpc>
            </a:pPr>
            <a:r>
              <a:rPr lang="zh-TW" altLang="en-US" sz="2000" dirty="0" smtClean="0">
                <a:ea typeface="新細明體" pitchFamily="18" charset="-120"/>
              </a:rPr>
              <a:t>支援神職人員。</a:t>
            </a:r>
            <a:endParaRPr lang="en-US" altLang="zh-TW" sz="2000" dirty="0" smtClean="0">
              <a:ea typeface="新細明體" pitchFamily="18" charset="-120"/>
            </a:endParaRPr>
          </a:p>
          <a:p>
            <a:pPr marL="990600" lvl="1" indent="-533400" eaLnBrk="1" hangingPunct="1">
              <a:lnSpc>
                <a:spcPct val="90000"/>
              </a:lnSpc>
            </a:pPr>
            <a:endParaRPr lang="en-US" altLang="zh-TW" sz="2000" dirty="0" smtClean="0">
              <a:ea typeface="新細明體" pitchFamily="18" charset="-120"/>
            </a:endParaRPr>
          </a:p>
        </p:txBody>
      </p:sp>
      <p:pic>
        <p:nvPicPr>
          <p:cNvPr id="10244" name="Picture 6" descr="Offertory Processions 2"/>
          <p:cNvPicPr>
            <a:picLocks noGrp="1" noChangeAspect="1" noChangeArrowheads="1"/>
          </p:cNvPicPr>
          <p:nvPr>
            <p:ph sz="half" idx="2"/>
            <p:custDataLst>
              <p:tags r:id="rId4"/>
            </p:custDataLst>
          </p:nvPr>
        </p:nvPicPr>
        <p:blipFill>
          <a:blip r:embed="rId6" cstate="print"/>
          <a:srcRect/>
          <a:stretch>
            <a:fillRect/>
          </a:stretch>
        </p:blipFill>
        <p:spPr>
          <a:xfrm>
            <a:off x="5029200" y="3790950"/>
            <a:ext cx="3800475" cy="2838450"/>
          </a:xfrm>
          <a:effectLst>
            <a:outerShdw blurRad="190500" algn="tl" rotWithShape="0">
              <a:srgbClr val="000000">
                <a:alpha val="70000"/>
              </a:srgbClr>
            </a:outerShdw>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p:cTn id="7" dur="5000" fill="hold"/>
                                        <p:tgtEl>
                                          <p:spTgt spid="9219">
                                            <p:txEl>
                                              <p:pRg st="0" end="0"/>
                                            </p:txEl>
                                          </p:spTgt>
                                        </p:tgtEl>
                                        <p:attrNameLst>
                                          <p:attrName>ppt_w</p:attrName>
                                        </p:attrNameLst>
                                      </p:cBhvr>
                                      <p:tavLst>
                                        <p:tav tm="0">
                                          <p:val>
                                            <p:strVal val="#ppt_w*0.70"/>
                                          </p:val>
                                        </p:tav>
                                        <p:tav tm="100000">
                                          <p:val>
                                            <p:strVal val="#ppt_w"/>
                                          </p:val>
                                        </p:tav>
                                      </p:tavLst>
                                    </p:anim>
                                    <p:anim calcmode="lin" valueType="num">
                                      <p:cBhvr>
                                        <p:cTn id="8" dur="5000" fill="hold"/>
                                        <p:tgtEl>
                                          <p:spTgt spid="9219">
                                            <p:txEl>
                                              <p:pRg st="0" end="0"/>
                                            </p:txEl>
                                          </p:spTgt>
                                        </p:tgtEl>
                                        <p:attrNameLst>
                                          <p:attrName>ppt_h</p:attrName>
                                        </p:attrNameLst>
                                      </p:cBhvr>
                                      <p:tavLst>
                                        <p:tav tm="0">
                                          <p:val>
                                            <p:strVal val="#ppt_h"/>
                                          </p:val>
                                        </p:tav>
                                        <p:tav tm="100000">
                                          <p:val>
                                            <p:strVal val="#ppt_h"/>
                                          </p:val>
                                        </p:tav>
                                      </p:tavLst>
                                    </p:anim>
                                    <p:animEffect transition="in" filter="fade">
                                      <p:cBhvr>
                                        <p:cTn id="9" dur="5000"/>
                                        <p:tgtEl>
                                          <p:spTgt spid="9219">
                                            <p:txEl>
                                              <p:pRg st="0" end="0"/>
                                            </p:txEl>
                                          </p:spTgt>
                                        </p:tgtEl>
                                      </p:cBhvr>
                                    </p:animEffect>
                                  </p:childTnLst>
                                </p:cTn>
                              </p:par>
                            </p:childTnLst>
                          </p:cTn>
                        </p:par>
                        <p:par>
                          <p:cTn id="10" fill="hold" nodeType="afterGroup">
                            <p:stCondLst>
                              <p:cond delay="5000"/>
                            </p:stCondLst>
                            <p:childTnLst>
                              <p:par>
                                <p:cTn id="11" presetID="55" presetClass="entr" presetSubtype="0" fill="hold" nodeType="afterEffect">
                                  <p:stCondLst>
                                    <p:cond delay="0"/>
                                  </p:stCondLst>
                                  <p:childTnLst>
                                    <p:set>
                                      <p:cBhvr>
                                        <p:cTn id="12" dur="1" fill="hold">
                                          <p:stCondLst>
                                            <p:cond delay="0"/>
                                          </p:stCondLst>
                                        </p:cTn>
                                        <p:tgtEl>
                                          <p:spTgt spid="9219">
                                            <p:txEl>
                                              <p:pRg st="1" end="1"/>
                                            </p:txEl>
                                          </p:spTgt>
                                        </p:tgtEl>
                                        <p:attrNameLst>
                                          <p:attrName>style.visibility</p:attrName>
                                        </p:attrNameLst>
                                      </p:cBhvr>
                                      <p:to>
                                        <p:strVal val="visible"/>
                                      </p:to>
                                    </p:set>
                                    <p:anim calcmode="lin" valueType="num">
                                      <p:cBhvr>
                                        <p:cTn id="13" dur="5000" fill="hold"/>
                                        <p:tgtEl>
                                          <p:spTgt spid="9219">
                                            <p:txEl>
                                              <p:pRg st="1" end="1"/>
                                            </p:txEl>
                                          </p:spTgt>
                                        </p:tgtEl>
                                        <p:attrNameLst>
                                          <p:attrName>ppt_w</p:attrName>
                                        </p:attrNameLst>
                                      </p:cBhvr>
                                      <p:tavLst>
                                        <p:tav tm="0">
                                          <p:val>
                                            <p:strVal val="#ppt_w*0.70"/>
                                          </p:val>
                                        </p:tav>
                                        <p:tav tm="100000">
                                          <p:val>
                                            <p:strVal val="#ppt_w"/>
                                          </p:val>
                                        </p:tav>
                                      </p:tavLst>
                                    </p:anim>
                                    <p:anim calcmode="lin" valueType="num">
                                      <p:cBhvr>
                                        <p:cTn id="14" dur="5000" fill="hold"/>
                                        <p:tgtEl>
                                          <p:spTgt spid="9219">
                                            <p:txEl>
                                              <p:pRg st="1" end="1"/>
                                            </p:txEl>
                                          </p:spTgt>
                                        </p:tgtEl>
                                        <p:attrNameLst>
                                          <p:attrName>ppt_h</p:attrName>
                                        </p:attrNameLst>
                                      </p:cBhvr>
                                      <p:tavLst>
                                        <p:tav tm="0">
                                          <p:val>
                                            <p:strVal val="#ppt_h"/>
                                          </p:val>
                                        </p:tav>
                                        <p:tav tm="100000">
                                          <p:val>
                                            <p:strVal val="#ppt_h"/>
                                          </p:val>
                                        </p:tav>
                                      </p:tavLst>
                                    </p:anim>
                                    <p:animEffect transition="in" filter="fade">
                                      <p:cBhvr>
                                        <p:cTn id="15" dur="5000"/>
                                        <p:tgtEl>
                                          <p:spTgt spid="9219">
                                            <p:txEl>
                                              <p:pRg st="1" end="1"/>
                                            </p:txEl>
                                          </p:spTgt>
                                        </p:tgtEl>
                                      </p:cBhvr>
                                    </p:animEffect>
                                  </p:childTnLst>
                                </p:cTn>
                              </p:par>
                            </p:childTnLst>
                          </p:cTn>
                        </p:par>
                        <p:par>
                          <p:cTn id="16" fill="hold" nodeType="afterGroup">
                            <p:stCondLst>
                              <p:cond delay="10000"/>
                            </p:stCondLst>
                            <p:childTnLst>
                              <p:par>
                                <p:cTn id="17" presetID="55" presetClass="entr" presetSubtype="0" fill="hold" nodeType="afterEffect">
                                  <p:stCondLst>
                                    <p:cond delay="0"/>
                                  </p:stCondLst>
                                  <p:childTnLst>
                                    <p:set>
                                      <p:cBhvr>
                                        <p:cTn id="18" dur="1" fill="hold">
                                          <p:stCondLst>
                                            <p:cond delay="0"/>
                                          </p:stCondLst>
                                        </p:cTn>
                                        <p:tgtEl>
                                          <p:spTgt spid="9219">
                                            <p:txEl>
                                              <p:pRg st="2" end="2"/>
                                            </p:txEl>
                                          </p:spTgt>
                                        </p:tgtEl>
                                        <p:attrNameLst>
                                          <p:attrName>style.visibility</p:attrName>
                                        </p:attrNameLst>
                                      </p:cBhvr>
                                      <p:to>
                                        <p:strVal val="visible"/>
                                      </p:to>
                                    </p:set>
                                    <p:anim calcmode="lin" valueType="num">
                                      <p:cBhvr>
                                        <p:cTn id="19" dur="5000" fill="hold"/>
                                        <p:tgtEl>
                                          <p:spTgt spid="9219">
                                            <p:txEl>
                                              <p:pRg st="2" end="2"/>
                                            </p:txEl>
                                          </p:spTgt>
                                        </p:tgtEl>
                                        <p:attrNameLst>
                                          <p:attrName>ppt_w</p:attrName>
                                        </p:attrNameLst>
                                      </p:cBhvr>
                                      <p:tavLst>
                                        <p:tav tm="0">
                                          <p:val>
                                            <p:strVal val="#ppt_w*0.70"/>
                                          </p:val>
                                        </p:tav>
                                        <p:tav tm="100000">
                                          <p:val>
                                            <p:strVal val="#ppt_w"/>
                                          </p:val>
                                        </p:tav>
                                      </p:tavLst>
                                    </p:anim>
                                    <p:anim calcmode="lin" valueType="num">
                                      <p:cBhvr>
                                        <p:cTn id="20" dur="5000" fill="hold"/>
                                        <p:tgtEl>
                                          <p:spTgt spid="9219">
                                            <p:txEl>
                                              <p:pRg st="2" end="2"/>
                                            </p:txEl>
                                          </p:spTgt>
                                        </p:tgtEl>
                                        <p:attrNameLst>
                                          <p:attrName>ppt_h</p:attrName>
                                        </p:attrNameLst>
                                      </p:cBhvr>
                                      <p:tavLst>
                                        <p:tav tm="0">
                                          <p:val>
                                            <p:strVal val="#ppt_h"/>
                                          </p:val>
                                        </p:tav>
                                        <p:tav tm="100000">
                                          <p:val>
                                            <p:strVal val="#ppt_h"/>
                                          </p:val>
                                        </p:tav>
                                      </p:tavLst>
                                    </p:anim>
                                    <p:animEffect transition="in" filter="fade">
                                      <p:cBhvr>
                                        <p:cTn id="21" dur="5000"/>
                                        <p:tgtEl>
                                          <p:spTgt spid="9219">
                                            <p:txEl>
                                              <p:pRg st="2" end="2"/>
                                            </p:txEl>
                                          </p:spTgt>
                                        </p:tgtEl>
                                      </p:cBhvr>
                                    </p:animEffect>
                                  </p:childTnLst>
                                </p:cTn>
                              </p:par>
                            </p:childTnLst>
                          </p:cTn>
                        </p:par>
                        <p:par>
                          <p:cTn id="22" fill="hold" nodeType="afterGroup">
                            <p:stCondLst>
                              <p:cond delay="15000"/>
                            </p:stCondLst>
                            <p:childTnLst>
                              <p:par>
                                <p:cTn id="23" presetID="55" presetClass="entr" presetSubtype="0" fill="hold" nodeType="afterEffect">
                                  <p:stCondLst>
                                    <p:cond delay="0"/>
                                  </p:stCondLst>
                                  <p:childTnLst>
                                    <p:set>
                                      <p:cBhvr>
                                        <p:cTn id="24" dur="1" fill="hold">
                                          <p:stCondLst>
                                            <p:cond delay="0"/>
                                          </p:stCondLst>
                                        </p:cTn>
                                        <p:tgtEl>
                                          <p:spTgt spid="9219">
                                            <p:txEl>
                                              <p:pRg st="3" end="3"/>
                                            </p:txEl>
                                          </p:spTgt>
                                        </p:tgtEl>
                                        <p:attrNameLst>
                                          <p:attrName>style.visibility</p:attrName>
                                        </p:attrNameLst>
                                      </p:cBhvr>
                                      <p:to>
                                        <p:strVal val="visible"/>
                                      </p:to>
                                    </p:set>
                                    <p:anim calcmode="lin" valueType="num">
                                      <p:cBhvr>
                                        <p:cTn id="25" dur="5000" fill="hold"/>
                                        <p:tgtEl>
                                          <p:spTgt spid="9219">
                                            <p:txEl>
                                              <p:pRg st="3" end="3"/>
                                            </p:txEl>
                                          </p:spTgt>
                                        </p:tgtEl>
                                        <p:attrNameLst>
                                          <p:attrName>ppt_w</p:attrName>
                                        </p:attrNameLst>
                                      </p:cBhvr>
                                      <p:tavLst>
                                        <p:tav tm="0">
                                          <p:val>
                                            <p:strVal val="#ppt_w*0.70"/>
                                          </p:val>
                                        </p:tav>
                                        <p:tav tm="100000">
                                          <p:val>
                                            <p:strVal val="#ppt_w"/>
                                          </p:val>
                                        </p:tav>
                                      </p:tavLst>
                                    </p:anim>
                                    <p:anim calcmode="lin" valueType="num">
                                      <p:cBhvr>
                                        <p:cTn id="26" dur="5000" fill="hold"/>
                                        <p:tgtEl>
                                          <p:spTgt spid="9219">
                                            <p:txEl>
                                              <p:pRg st="3" end="3"/>
                                            </p:txEl>
                                          </p:spTgt>
                                        </p:tgtEl>
                                        <p:attrNameLst>
                                          <p:attrName>ppt_h</p:attrName>
                                        </p:attrNameLst>
                                      </p:cBhvr>
                                      <p:tavLst>
                                        <p:tav tm="0">
                                          <p:val>
                                            <p:strVal val="#ppt_h"/>
                                          </p:val>
                                        </p:tav>
                                        <p:tav tm="100000">
                                          <p:val>
                                            <p:strVal val="#ppt_h"/>
                                          </p:val>
                                        </p:tav>
                                      </p:tavLst>
                                    </p:anim>
                                    <p:animEffect transition="in" filter="fade">
                                      <p:cBhvr>
                                        <p:cTn id="27" dur="5000"/>
                                        <p:tgtEl>
                                          <p:spTgt spid="9219">
                                            <p:txEl>
                                              <p:pRg st="3" end="3"/>
                                            </p:txEl>
                                          </p:spTgt>
                                        </p:tgtEl>
                                      </p:cBhvr>
                                    </p:animEffect>
                                  </p:childTnLst>
                                </p:cTn>
                              </p:par>
                            </p:childTnLst>
                          </p:cTn>
                        </p:par>
                        <p:par>
                          <p:cTn id="28" fill="hold">
                            <p:stCondLst>
                              <p:cond delay="20000"/>
                            </p:stCondLst>
                            <p:childTnLst>
                              <p:par>
                                <p:cTn id="29" presetID="55" presetClass="entr" presetSubtype="0" fill="hold" nodeType="afterEffect">
                                  <p:stCondLst>
                                    <p:cond delay="0"/>
                                  </p:stCondLst>
                                  <p:childTnLst>
                                    <p:set>
                                      <p:cBhvr>
                                        <p:cTn id="30" dur="1" fill="hold">
                                          <p:stCondLst>
                                            <p:cond delay="0"/>
                                          </p:stCondLst>
                                        </p:cTn>
                                        <p:tgtEl>
                                          <p:spTgt spid="9219">
                                            <p:txEl>
                                              <p:pRg st="4" end="4"/>
                                            </p:txEl>
                                          </p:spTgt>
                                        </p:tgtEl>
                                        <p:attrNameLst>
                                          <p:attrName>style.visibility</p:attrName>
                                        </p:attrNameLst>
                                      </p:cBhvr>
                                      <p:to>
                                        <p:strVal val="visible"/>
                                      </p:to>
                                    </p:set>
                                    <p:anim calcmode="lin" valueType="num">
                                      <p:cBhvr>
                                        <p:cTn id="31" dur="5000" fill="hold"/>
                                        <p:tgtEl>
                                          <p:spTgt spid="9219">
                                            <p:txEl>
                                              <p:pRg st="4" end="4"/>
                                            </p:txEl>
                                          </p:spTgt>
                                        </p:tgtEl>
                                        <p:attrNameLst>
                                          <p:attrName>ppt_w</p:attrName>
                                        </p:attrNameLst>
                                      </p:cBhvr>
                                      <p:tavLst>
                                        <p:tav tm="0">
                                          <p:val>
                                            <p:strVal val="#ppt_w*0.70"/>
                                          </p:val>
                                        </p:tav>
                                        <p:tav tm="100000">
                                          <p:val>
                                            <p:strVal val="#ppt_w"/>
                                          </p:val>
                                        </p:tav>
                                      </p:tavLst>
                                    </p:anim>
                                    <p:anim calcmode="lin" valueType="num">
                                      <p:cBhvr>
                                        <p:cTn id="32" dur="5000" fill="hold"/>
                                        <p:tgtEl>
                                          <p:spTgt spid="9219">
                                            <p:txEl>
                                              <p:pRg st="4" end="4"/>
                                            </p:txEl>
                                          </p:spTgt>
                                        </p:tgtEl>
                                        <p:attrNameLst>
                                          <p:attrName>ppt_h</p:attrName>
                                        </p:attrNameLst>
                                      </p:cBhvr>
                                      <p:tavLst>
                                        <p:tav tm="0">
                                          <p:val>
                                            <p:strVal val="#ppt_h"/>
                                          </p:val>
                                        </p:tav>
                                        <p:tav tm="100000">
                                          <p:val>
                                            <p:strVal val="#ppt_h"/>
                                          </p:val>
                                        </p:tav>
                                      </p:tavLst>
                                    </p:anim>
                                    <p:animEffect transition="in" filter="fade">
                                      <p:cBhvr>
                                        <p:cTn id="33" dur="5000"/>
                                        <p:tgtEl>
                                          <p:spTgt spid="9219">
                                            <p:txEl>
                                              <p:pRg st="4" end="4"/>
                                            </p:txEl>
                                          </p:spTgt>
                                        </p:tgtEl>
                                      </p:cBhvr>
                                    </p:animEffect>
                                  </p:childTnLst>
                                </p:cTn>
                              </p:par>
                            </p:childTnLst>
                          </p:cTn>
                        </p:par>
                        <p:par>
                          <p:cTn id="34" fill="hold">
                            <p:stCondLst>
                              <p:cond delay="25000"/>
                            </p:stCondLst>
                            <p:childTnLst>
                              <p:par>
                                <p:cTn id="35" presetID="55" presetClass="entr" presetSubtype="0" fill="hold" nodeType="afterEffect">
                                  <p:stCondLst>
                                    <p:cond delay="0"/>
                                  </p:stCondLst>
                                  <p:childTnLst>
                                    <p:set>
                                      <p:cBhvr>
                                        <p:cTn id="36" dur="1" fill="hold">
                                          <p:stCondLst>
                                            <p:cond delay="0"/>
                                          </p:stCondLst>
                                        </p:cTn>
                                        <p:tgtEl>
                                          <p:spTgt spid="9219">
                                            <p:txEl>
                                              <p:pRg st="5" end="5"/>
                                            </p:txEl>
                                          </p:spTgt>
                                        </p:tgtEl>
                                        <p:attrNameLst>
                                          <p:attrName>style.visibility</p:attrName>
                                        </p:attrNameLst>
                                      </p:cBhvr>
                                      <p:to>
                                        <p:strVal val="visible"/>
                                      </p:to>
                                    </p:set>
                                    <p:anim calcmode="lin" valueType="num">
                                      <p:cBhvr>
                                        <p:cTn id="37" dur="5000" fill="hold"/>
                                        <p:tgtEl>
                                          <p:spTgt spid="9219">
                                            <p:txEl>
                                              <p:pRg st="5" end="5"/>
                                            </p:txEl>
                                          </p:spTgt>
                                        </p:tgtEl>
                                        <p:attrNameLst>
                                          <p:attrName>ppt_w</p:attrName>
                                        </p:attrNameLst>
                                      </p:cBhvr>
                                      <p:tavLst>
                                        <p:tav tm="0">
                                          <p:val>
                                            <p:strVal val="#ppt_w*0.70"/>
                                          </p:val>
                                        </p:tav>
                                        <p:tav tm="100000">
                                          <p:val>
                                            <p:strVal val="#ppt_w"/>
                                          </p:val>
                                        </p:tav>
                                      </p:tavLst>
                                    </p:anim>
                                    <p:anim calcmode="lin" valueType="num">
                                      <p:cBhvr>
                                        <p:cTn id="38" dur="5000" fill="hold"/>
                                        <p:tgtEl>
                                          <p:spTgt spid="9219">
                                            <p:txEl>
                                              <p:pRg st="5" end="5"/>
                                            </p:txEl>
                                          </p:spTgt>
                                        </p:tgtEl>
                                        <p:attrNameLst>
                                          <p:attrName>ppt_h</p:attrName>
                                        </p:attrNameLst>
                                      </p:cBhvr>
                                      <p:tavLst>
                                        <p:tav tm="0">
                                          <p:val>
                                            <p:strVal val="#ppt_h"/>
                                          </p:val>
                                        </p:tav>
                                        <p:tav tm="100000">
                                          <p:val>
                                            <p:strVal val="#ppt_h"/>
                                          </p:val>
                                        </p:tav>
                                      </p:tavLst>
                                    </p:anim>
                                    <p:animEffect transition="in" filter="fade">
                                      <p:cBhvr>
                                        <p:cTn id="39" dur="5000"/>
                                        <p:tgtEl>
                                          <p:spTgt spid="9219">
                                            <p:txEl>
                                              <p:pRg st="5" end="5"/>
                                            </p:txEl>
                                          </p:spTgt>
                                        </p:tgtEl>
                                      </p:cBhvr>
                                    </p:animEffect>
                                  </p:childTnLst>
                                </p:cTn>
                              </p:par>
                            </p:childTnLst>
                          </p:cTn>
                        </p:par>
                        <p:par>
                          <p:cTn id="40" fill="hold">
                            <p:stCondLst>
                              <p:cond delay="30000"/>
                            </p:stCondLst>
                            <p:childTnLst>
                              <p:par>
                                <p:cTn id="41" presetID="55" presetClass="entr" presetSubtype="0" fill="hold" nodeType="afterEffect">
                                  <p:stCondLst>
                                    <p:cond delay="0"/>
                                  </p:stCondLst>
                                  <p:childTnLst>
                                    <p:set>
                                      <p:cBhvr>
                                        <p:cTn id="42" dur="1" fill="hold">
                                          <p:stCondLst>
                                            <p:cond delay="0"/>
                                          </p:stCondLst>
                                        </p:cTn>
                                        <p:tgtEl>
                                          <p:spTgt spid="9219">
                                            <p:txEl>
                                              <p:pRg st="6" end="6"/>
                                            </p:txEl>
                                          </p:spTgt>
                                        </p:tgtEl>
                                        <p:attrNameLst>
                                          <p:attrName>style.visibility</p:attrName>
                                        </p:attrNameLst>
                                      </p:cBhvr>
                                      <p:to>
                                        <p:strVal val="visible"/>
                                      </p:to>
                                    </p:set>
                                    <p:anim calcmode="lin" valueType="num">
                                      <p:cBhvr>
                                        <p:cTn id="43" dur="5000" fill="hold"/>
                                        <p:tgtEl>
                                          <p:spTgt spid="9219">
                                            <p:txEl>
                                              <p:pRg st="6" end="6"/>
                                            </p:txEl>
                                          </p:spTgt>
                                        </p:tgtEl>
                                        <p:attrNameLst>
                                          <p:attrName>ppt_w</p:attrName>
                                        </p:attrNameLst>
                                      </p:cBhvr>
                                      <p:tavLst>
                                        <p:tav tm="0">
                                          <p:val>
                                            <p:strVal val="#ppt_w*0.70"/>
                                          </p:val>
                                        </p:tav>
                                        <p:tav tm="100000">
                                          <p:val>
                                            <p:strVal val="#ppt_w"/>
                                          </p:val>
                                        </p:tav>
                                      </p:tavLst>
                                    </p:anim>
                                    <p:anim calcmode="lin" valueType="num">
                                      <p:cBhvr>
                                        <p:cTn id="44" dur="5000" fill="hold"/>
                                        <p:tgtEl>
                                          <p:spTgt spid="9219">
                                            <p:txEl>
                                              <p:pRg st="6" end="6"/>
                                            </p:txEl>
                                          </p:spTgt>
                                        </p:tgtEl>
                                        <p:attrNameLst>
                                          <p:attrName>ppt_h</p:attrName>
                                        </p:attrNameLst>
                                      </p:cBhvr>
                                      <p:tavLst>
                                        <p:tav tm="0">
                                          <p:val>
                                            <p:strVal val="#ppt_h"/>
                                          </p:val>
                                        </p:tav>
                                        <p:tav tm="100000">
                                          <p:val>
                                            <p:strVal val="#ppt_h"/>
                                          </p:val>
                                        </p:tav>
                                      </p:tavLst>
                                    </p:anim>
                                    <p:animEffect transition="in" filter="fade">
                                      <p:cBhvr>
                                        <p:cTn id="45" dur="5000"/>
                                        <p:tgtEl>
                                          <p:spTgt spid="9219">
                                            <p:txEl>
                                              <p:pRg st="6" end="6"/>
                                            </p:txEl>
                                          </p:spTgt>
                                        </p:tgtEl>
                                      </p:cBhvr>
                                    </p:animEffect>
                                  </p:childTnLst>
                                </p:cTn>
                              </p:par>
                            </p:childTnLst>
                          </p:cTn>
                        </p:par>
                        <p:par>
                          <p:cTn id="46" fill="hold">
                            <p:stCondLst>
                              <p:cond delay="35000"/>
                            </p:stCondLst>
                            <p:childTnLst>
                              <p:par>
                                <p:cTn id="47" presetID="55" presetClass="entr" presetSubtype="0" fill="hold" nodeType="afterEffect">
                                  <p:stCondLst>
                                    <p:cond delay="0"/>
                                  </p:stCondLst>
                                  <p:childTnLst>
                                    <p:set>
                                      <p:cBhvr>
                                        <p:cTn id="48" dur="1" fill="hold">
                                          <p:stCondLst>
                                            <p:cond delay="0"/>
                                          </p:stCondLst>
                                        </p:cTn>
                                        <p:tgtEl>
                                          <p:spTgt spid="9219">
                                            <p:txEl>
                                              <p:pRg st="7" end="7"/>
                                            </p:txEl>
                                          </p:spTgt>
                                        </p:tgtEl>
                                        <p:attrNameLst>
                                          <p:attrName>style.visibility</p:attrName>
                                        </p:attrNameLst>
                                      </p:cBhvr>
                                      <p:to>
                                        <p:strVal val="visible"/>
                                      </p:to>
                                    </p:set>
                                    <p:anim calcmode="lin" valueType="num">
                                      <p:cBhvr>
                                        <p:cTn id="49" dur="5000" fill="hold"/>
                                        <p:tgtEl>
                                          <p:spTgt spid="9219">
                                            <p:txEl>
                                              <p:pRg st="7" end="7"/>
                                            </p:txEl>
                                          </p:spTgt>
                                        </p:tgtEl>
                                        <p:attrNameLst>
                                          <p:attrName>ppt_w</p:attrName>
                                        </p:attrNameLst>
                                      </p:cBhvr>
                                      <p:tavLst>
                                        <p:tav tm="0">
                                          <p:val>
                                            <p:strVal val="#ppt_w*0.70"/>
                                          </p:val>
                                        </p:tav>
                                        <p:tav tm="100000">
                                          <p:val>
                                            <p:strVal val="#ppt_w"/>
                                          </p:val>
                                        </p:tav>
                                      </p:tavLst>
                                    </p:anim>
                                    <p:anim calcmode="lin" valueType="num">
                                      <p:cBhvr>
                                        <p:cTn id="50" dur="5000" fill="hold"/>
                                        <p:tgtEl>
                                          <p:spTgt spid="9219">
                                            <p:txEl>
                                              <p:pRg st="7" end="7"/>
                                            </p:txEl>
                                          </p:spTgt>
                                        </p:tgtEl>
                                        <p:attrNameLst>
                                          <p:attrName>ppt_h</p:attrName>
                                        </p:attrNameLst>
                                      </p:cBhvr>
                                      <p:tavLst>
                                        <p:tav tm="0">
                                          <p:val>
                                            <p:strVal val="#ppt_h"/>
                                          </p:val>
                                        </p:tav>
                                        <p:tav tm="100000">
                                          <p:val>
                                            <p:strVal val="#ppt_h"/>
                                          </p:val>
                                        </p:tav>
                                      </p:tavLst>
                                    </p:anim>
                                    <p:animEffect transition="in" filter="fade">
                                      <p:cBhvr>
                                        <p:cTn id="51" dur="5000"/>
                                        <p:tgtEl>
                                          <p:spTgt spid="9219">
                                            <p:txEl>
                                              <p:pRg st="7" end="7"/>
                                            </p:txEl>
                                          </p:spTgt>
                                        </p:tgtEl>
                                      </p:cBhvr>
                                    </p:animEffect>
                                  </p:childTnLst>
                                </p:cTn>
                              </p:par>
                            </p:childTnLst>
                          </p:cTn>
                        </p:par>
                        <p:par>
                          <p:cTn id="52" fill="hold" nodeType="afterGroup">
                            <p:stCondLst>
                              <p:cond delay="40000"/>
                            </p:stCondLst>
                            <p:childTnLst>
                              <p:par>
                                <p:cTn id="53" presetID="45" presetClass="entr" presetSubtype="0" fill="hold" nodeType="afterEffect">
                                  <p:stCondLst>
                                    <p:cond delay="0"/>
                                  </p:stCondLst>
                                  <p:iterate type="lt">
                                    <p:tmPct val="10000"/>
                                  </p:iterate>
                                  <p:childTnLst>
                                    <p:set>
                                      <p:cBhvr>
                                        <p:cTn id="54" dur="1" fill="hold">
                                          <p:stCondLst>
                                            <p:cond delay="0"/>
                                          </p:stCondLst>
                                        </p:cTn>
                                        <p:tgtEl>
                                          <p:spTgt spid="10244"/>
                                        </p:tgtEl>
                                        <p:attrNameLst>
                                          <p:attrName>style.visibility</p:attrName>
                                        </p:attrNameLst>
                                      </p:cBhvr>
                                      <p:to>
                                        <p:strVal val="visible"/>
                                      </p:to>
                                    </p:set>
                                    <p:animEffect transition="in" filter="fade">
                                      <p:cBhvr>
                                        <p:cTn id="55" dur="5000"/>
                                        <p:tgtEl>
                                          <p:spTgt spid="10244"/>
                                        </p:tgtEl>
                                      </p:cBhvr>
                                    </p:animEffect>
                                    <p:anim calcmode="lin" valueType="num">
                                      <p:cBhvr>
                                        <p:cTn id="56" dur="5000" fill="hold"/>
                                        <p:tgtEl>
                                          <p:spTgt spid="10244"/>
                                        </p:tgtEl>
                                        <p:attrNameLst>
                                          <p:attrName>ppt_w</p:attrName>
                                        </p:attrNameLst>
                                      </p:cBhvr>
                                      <p:tavLst>
                                        <p:tav tm="0" fmla="#ppt_w*sin(2.5*pi*$)">
                                          <p:val>
                                            <p:fltVal val="0"/>
                                          </p:val>
                                        </p:tav>
                                        <p:tav tm="100000">
                                          <p:val>
                                            <p:fltVal val="1"/>
                                          </p:val>
                                        </p:tav>
                                      </p:tavLst>
                                    </p:anim>
                                    <p:anim calcmode="lin" valueType="num">
                                      <p:cBhvr>
                                        <p:cTn id="57" dur="5000" fill="hold"/>
                                        <p:tgtEl>
                                          <p:spTgt spid="10244"/>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4"/>
          <p:cNvSpPr>
            <a:spLocks noGrp="1" noRot="1" noChangeArrowheads="1"/>
          </p:cNvSpPr>
          <p:nvPr>
            <p:ph type="title"/>
            <p:custDataLst>
              <p:tags r:id="rId2"/>
            </p:custDataLst>
          </p:nvPr>
        </p:nvSpPr>
        <p:spPr>
          <a:xfrm>
            <a:off x="457200" y="244475"/>
            <a:ext cx="8385175" cy="517525"/>
          </a:xfrm>
        </p:spPr>
        <p:txBody>
          <a:bodyPr/>
          <a:lstStyle/>
          <a:p>
            <a:pPr eaLnBrk="1" hangingPunct="1"/>
            <a:endParaRPr lang="en-US" altLang="zh-TW" dirty="0" smtClean="0">
              <a:ea typeface="新細明體" pitchFamily="18" charset="-120"/>
            </a:endParaRPr>
          </a:p>
        </p:txBody>
      </p:sp>
      <p:sp>
        <p:nvSpPr>
          <p:cNvPr id="9219" name="Rectangle 3"/>
          <p:cNvSpPr>
            <a:spLocks noGrp="1" noRot="1" noChangeArrowheads="1"/>
          </p:cNvSpPr>
          <p:nvPr>
            <p:ph type="body" sz="half" idx="1"/>
            <p:custDataLst>
              <p:tags r:id="rId3"/>
            </p:custDataLst>
          </p:nvPr>
        </p:nvSpPr>
        <p:spPr>
          <a:xfrm>
            <a:off x="609600" y="838200"/>
            <a:ext cx="8007350" cy="5562600"/>
          </a:xfrm>
        </p:spPr>
        <p:txBody>
          <a:bodyPr/>
          <a:lstStyle/>
          <a:p>
            <a:pPr marL="609600" indent="-609600" eaLnBrk="1" hangingPunct="1">
              <a:lnSpc>
                <a:spcPct val="90000"/>
              </a:lnSpc>
            </a:pPr>
            <a:r>
              <a:rPr lang="en-US" altLang="zh-TW" sz="2800" dirty="0" smtClean="0">
                <a:ea typeface="新細明體" pitchFamily="18" charset="-120"/>
              </a:rPr>
              <a:t>WHY???</a:t>
            </a:r>
          </a:p>
          <a:p>
            <a:pPr marL="990600" lvl="1" indent="-533400" eaLnBrk="1" hangingPunct="1">
              <a:lnSpc>
                <a:spcPct val="90000"/>
              </a:lnSpc>
            </a:pPr>
            <a:r>
              <a:rPr lang="en-US" altLang="zh-TW" dirty="0" smtClean="0">
                <a:ea typeface="新細明體" pitchFamily="18" charset="-120"/>
              </a:rPr>
              <a:t>A Collection of money…</a:t>
            </a:r>
          </a:p>
          <a:p>
            <a:pPr marL="990600" lvl="1" indent="-533400" eaLnBrk="1" hangingPunct="1">
              <a:lnSpc>
                <a:spcPct val="90000"/>
              </a:lnSpc>
            </a:pPr>
            <a:r>
              <a:rPr lang="en-US" altLang="zh-TW" dirty="0" smtClean="0">
                <a:ea typeface="新細明體" pitchFamily="18" charset="-120"/>
              </a:rPr>
              <a:t>Mix a drop of water into the chalice…, </a:t>
            </a:r>
          </a:p>
          <a:p>
            <a:pPr marL="990600" lvl="1" indent="-533400" eaLnBrk="1" hangingPunct="1">
              <a:lnSpc>
                <a:spcPct val="90000"/>
              </a:lnSpc>
            </a:pPr>
            <a:r>
              <a:rPr lang="en-US" altLang="zh-TW" dirty="0" smtClean="0">
                <a:ea typeface="新細明體" pitchFamily="18" charset="-120"/>
              </a:rPr>
              <a:t>The priest washes his hands….</a:t>
            </a:r>
          </a:p>
          <a:p>
            <a:pPr marL="990600" lvl="1" indent="-533400" eaLnBrk="1" hangingPunct="1">
              <a:lnSpc>
                <a:spcPct val="90000"/>
              </a:lnSpc>
            </a:pPr>
            <a:r>
              <a:rPr lang="en-US" altLang="zh-TW" dirty="0" smtClean="0">
                <a:ea typeface="新細明體" pitchFamily="18" charset="-120"/>
              </a:rPr>
              <a:t>Incense the altar, celebrant and the people?</a:t>
            </a:r>
          </a:p>
          <a:p>
            <a:pPr marL="590550" indent="-533400" eaLnBrk="1" hangingPunct="1">
              <a:lnSpc>
                <a:spcPct val="90000"/>
              </a:lnSpc>
            </a:pPr>
            <a:r>
              <a:rPr lang="zh-TW" altLang="en-US" dirty="0" smtClean="0">
                <a:ea typeface="新細明體" pitchFamily="18" charset="-120"/>
              </a:rPr>
              <a:t>為何這樣做呢</a:t>
            </a:r>
            <a:r>
              <a:rPr lang="en-US" altLang="zh-TW" dirty="0" smtClean="0">
                <a:ea typeface="新細明體" pitchFamily="18" charset="-120"/>
              </a:rPr>
              <a:t>???</a:t>
            </a:r>
          </a:p>
          <a:p>
            <a:pPr marL="990600" lvl="1" indent="-533400" eaLnBrk="1" hangingPunct="1">
              <a:lnSpc>
                <a:spcPct val="90000"/>
              </a:lnSpc>
            </a:pPr>
            <a:r>
              <a:rPr lang="zh-TW" altLang="en-US" dirty="0" smtClean="0">
                <a:ea typeface="新細明體" pitchFamily="18" charset="-120"/>
              </a:rPr>
              <a:t>奉獻錢</a:t>
            </a:r>
            <a:r>
              <a:rPr lang="en-US" altLang="zh-TW" dirty="0" smtClean="0">
                <a:ea typeface="新細明體" pitchFamily="18" charset="-120"/>
              </a:rPr>
              <a:t>…</a:t>
            </a:r>
          </a:p>
          <a:p>
            <a:pPr marL="990600" lvl="1" indent="-533400" eaLnBrk="1" hangingPunct="1">
              <a:lnSpc>
                <a:spcPct val="90000"/>
              </a:lnSpc>
            </a:pPr>
            <a:r>
              <a:rPr lang="zh-TW" altLang="en-US" dirty="0" smtClean="0">
                <a:ea typeface="新細明體" pitchFamily="18" charset="-120"/>
              </a:rPr>
              <a:t>將一滴水加到聖爵中</a:t>
            </a:r>
            <a:r>
              <a:rPr lang="en-US" altLang="zh-TW" dirty="0" smtClean="0">
                <a:ea typeface="新細明體" pitchFamily="18" charset="-120"/>
              </a:rPr>
              <a:t>…</a:t>
            </a:r>
          </a:p>
          <a:p>
            <a:pPr marL="990600" lvl="1" indent="-533400" eaLnBrk="1" hangingPunct="1">
              <a:lnSpc>
                <a:spcPct val="90000"/>
              </a:lnSpc>
            </a:pPr>
            <a:r>
              <a:rPr lang="zh-TW" altLang="en-US" dirty="0" smtClean="0">
                <a:ea typeface="新細明體" pitchFamily="18" charset="-120"/>
              </a:rPr>
              <a:t>神父洗手</a:t>
            </a:r>
            <a:r>
              <a:rPr lang="en-US" altLang="zh-TW" dirty="0" smtClean="0">
                <a:ea typeface="新細明體" pitchFamily="18" charset="-120"/>
              </a:rPr>
              <a:t>…</a:t>
            </a:r>
          </a:p>
          <a:p>
            <a:pPr marL="990600" lvl="1" indent="-533400" eaLnBrk="1" hangingPunct="1">
              <a:lnSpc>
                <a:spcPct val="90000"/>
              </a:lnSpc>
            </a:pPr>
            <a:r>
              <a:rPr lang="zh-TW" altLang="en-US" dirty="0" smtClean="0">
                <a:ea typeface="新細明體" pitchFamily="18" charset="-120"/>
              </a:rPr>
              <a:t>向祭台、主祭及眾人獻香</a:t>
            </a:r>
            <a:r>
              <a:rPr lang="en-US" altLang="zh-TW" dirty="0" smtClean="0">
                <a:ea typeface="新細明體" pitchFamily="18" charset="-120"/>
              </a:rPr>
              <a:t>?</a:t>
            </a:r>
          </a:p>
        </p:txBody>
      </p:sp>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afterEffect">
                                  <p:stCondLst>
                                    <p:cond delay="0"/>
                                  </p:stCondLst>
                                  <p:childTnLst>
                                    <p:set>
                                      <p:cBhvr>
                                        <p:cTn id="6" dur="1" fill="hold">
                                          <p:stCondLst>
                                            <p:cond delay="0"/>
                                          </p:stCondLst>
                                        </p:cTn>
                                        <p:tgtEl>
                                          <p:spTgt spid="9219">
                                            <p:txEl>
                                              <p:pRg st="0" end="0"/>
                                            </p:txEl>
                                          </p:spTgt>
                                        </p:tgtEl>
                                        <p:attrNameLst>
                                          <p:attrName>style.visibility</p:attrName>
                                        </p:attrNameLst>
                                      </p:cBhvr>
                                      <p:to>
                                        <p:strVal val="visible"/>
                                      </p:to>
                                    </p:set>
                                    <p:anim calcmode="lin" valueType="num">
                                      <p:cBhvr>
                                        <p:cTn id="7" dur="5000" fill="hold"/>
                                        <p:tgtEl>
                                          <p:spTgt spid="9219">
                                            <p:txEl>
                                              <p:pRg st="0" end="0"/>
                                            </p:txEl>
                                          </p:spTgt>
                                        </p:tgtEl>
                                        <p:attrNameLst>
                                          <p:attrName>ppt_w</p:attrName>
                                        </p:attrNameLst>
                                      </p:cBhvr>
                                      <p:tavLst>
                                        <p:tav tm="0">
                                          <p:val>
                                            <p:strVal val="#ppt_w*0.70"/>
                                          </p:val>
                                        </p:tav>
                                        <p:tav tm="100000">
                                          <p:val>
                                            <p:strVal val="#ppt_w"/>
                                          </p:val>
                                        </p:tav>
                                      </p:tavLst>
                                    </p:anim>
                                    <p:anim calcmode="lin" valueType="num">
                                      <p:cBhvr>
                                        <p:cTn id="8" dur="5000" fill="hold"/>
                                        <p:tgtEl>
                                          <p:spTgt spid="9219">
                                            <p:txEl>
                                              <p:pRg st="0" end="0"/>
                                            </p:txEl>
                                          </p:spTgt>
                                        </p:tgtEl>
                                        <p:attrNameLst>
                                          <p:attrName>ppt_h</p:attrName>
                                        </p:attrNameLst>
                                      </p:cBhvr>
                                      <p:tavLst>
                                        <p:tav tm="0">
                                          <p:val>
                                            <p:strVal val="#ppt_h"/>
                                          </p:val>
                                        </p:tav>
                                        <p:tav tm="100000">
                                          <p:val>
                                            <p:strVal val="#ppt_h"/>
                                          </p:val>
                                        </p:tav>
                                      </p:tavLst>
                                    </p:anim>
                                    <p:animEffect transition="in" filter="fade">
                                      <p:cBhvr>
                                        <p:cTn id="9" dur="5000"/>
                                        <p:tgtEl>
                                          <p:spTgt spid="9219">
                                            <p:txEl>
                                              <p:pRg st="0" end="0"/>
                                            </p:txEl>
                                          </p:spTgt>
                                        </p:tgtEl>
                                      </p:cBhvr>
                                    </p:animEffect>
                                  </p:childTnLst>
                                </p:cTn>
                              </p:par>
                            </p:childTnLst>
                          </p:cTn>
                        </p:par>
                        <p:par>
                          <p:cTn id="10" fill="hold" nodeType="afterGroup">
                            <p:stCondLst>
                              <p:cond delay="5000"/>
                            </p:stCondLst>
                            <p:childTnLst>
                              <p:par>
                                <p:cTn id="11" presetID="55" presetClass="entr" presetSubtype="0" fill="hold" nodeType="afterEffect">
                                  <p:stCondLst>
                                    <p:cond delay="0"/>
                                  </p:stCondLst>
                                  <p:childTnLst>
                                    <p:set>
                                      <p:cBhvr>
                                        <p:cTn id="12" dur="1" fill="hold">
                                          <p:stCondLst>
                                            <p:cond delay="0"/>
                                          </p:stCondLst>
                                        </p:cTn>
                                        <p:tgtEl>
                                          <p:spTgt spid="9219">
                                            <p:txEl>
                                              <p:pRg st="1" end="1"/>
                                            </p:txEl>
                                          </p:spTgt>
                                        </p:tgtEl>
                                        <p:attrNameLst>
                                          <p:attrName>style.visibility</p:attrName>
                                        </p:attrNameLst>
                                      </p:cBhvr>
                                      <p:to>
                                        <p:strVal val="visible"/>
                                      </p:to>
                                    </p:set>
                                    <p:anim calcmode="lin" valueType="num">
                                      <p:cBhvr>
                                        <p:cTn id="13" dur="5000" fill="hold"/>
                                        <p:tgtEl>
                                          <p:spTgt spid="9219">
                                            <p:txEl>
                                              <p:pRg st="1" end="1"/>
                                            </p:txEl>
                                          </p:spTgt>
                                        </p:tgtEl>
                                        <p:attrNameLst>
                                          <p:attrName>ppt_w</p:attrName>
                                        </p:attrNameLst>
                                      </p:cBhvr>
                                      <p:tavLst>
                                        <p:tav tm="0">
                                          <p:val>
                                            <p:strVal val="#ppt_w*0.70"/>
                                          </p:val>
                                        </p:tav>
                                        <p:tav tm="100000">
                                          <p:val>
                                            <p:strVal val="#ppt_w"/>
                                          </p:val>
                                        </p:tav>
                                      </p:tavLst>
                                    </p:anim>
                                    <p:anim calcmode="lin" valueType="num">
                                      <p:cBhvr>
                                        <p:cTn id="14" dur="5000" fill="hold"/>
                                        <p:tgtEl>
                                          <p:spTgt spid="9219">
                                            <p:txEl>
                                              <p:pRg st="1" end="1"/>
                                            </p:txEl>
                                          </p:spTgt>
                                        </p:tgtEl>
                                        <p:attrNameLst>
                                          <p:attrName>ppt_h</p:attrName>
                                        </p:attrNameLst>
                                      </p:cBhvr>
                                      <p:tavLst>
                                        <p:tav tm="0">
                                          <p:val>
                                            <p:strVal val="#ppt_h"/>
                                          </p:val>
                                        </p:tav>
                                        <p:tav tm="100000">
                                          <p:val>
                                            <p:strVal val="#ppt_h"/>
                                          </p:val>
                                        </p:tav>
                                      </p:tavLst>
                                    </p:anim>
                                    <p:animEffect transition="in" filter="fade">
                                      <p:cBhvr>
                                        <p:cTn id="15" dur="5000"/>
                                        <p:tgtEl>
                                          <p:spTgt spid="9219">
                                            <p:txEl>
                                              <p:pRg st="1" end="1"/>
                                            </p:txEl>
                                          </p:spTgt>
                                        </p:tgtEl>
                                      </p:cBhvr>
                                    </p:animEffect>
                                  </p:childTnLst>
                                </p:cTn>
                              </p:par>
                            </p:childTnLst>
                          </p:cTn>
                        </p:par>
                        <p:par>
                          <p:cTn id="16" fill="hold" nodeType="afterGroup">
                            <p:stCondLst>
                              <p:cond delay="10000"/>
                            </p:stCondLst>
                            <p:childTnLst>
                              <p:par>
                                <p:cTn id="17" presetID="55" presetClass="entr" presetSubtype="0" fill="hold" nodeType="afterEffect">
                                  <p:stCondLst>
                                    <p:cond delay="0"/>
                                  </p:stCondLst>
                                  <p:childTnLst>
                                    <p:set>
                                      <p:cBhvr>
                                        <p:cTn id="18" dur="1" fill="hold">
                                          <p:stCondLst>
                                            <p:cond delay="0"/>
                                          </p:stCondLst>
                                        </p:cTn>
                                        <p:tgtEl>
                                          <p:spTgt spid="9219">
                                            <p:txEl>
                                              <p:pRg st="2" end="2"/>
                                            </p:txEl>
                                          </p:spTgt>
                                        </p:tgtEl>
                                        <p:attrNameLst>
                                          <p:attrName>style.visibility</p:attrName>
                                        </p:attrNameLst>
                                      </p:cBhvr>
                                      <p:to>
                                        <p:strVal val="visible"/>
                                      </p:to>
                                    </p:set>
                                    <p:anim calcmode="lin" valueType="num">
                                      <p:cBhvr>
                                        <p:cTn id="19" dur="5000" fill="hold"/>
                                        <p:tgtEl>
                                          <p:spTgt spid="9219">
                                            <p:txEl>
                                              <p:pRg st="2" end="2"/>
                                            </p:txEl>
                                          </p:spTgt>
                                        </p:tgtEl>
                                        <p:attrNameLst>
                                          <p:attrName>ppt_w</p:attrName>
                                        </p:attrNameLst>
                                      </p:cBhvr>
                                      <p:tavLst>
                                        <p:tav tm="0">
                                          <p:val>
                                            <p:strVal val="#ppt_w*0.70"/>
                                          </p:val>
                                        </p:tav>
                                        <p:tav tm="100000">
                                          <p:val>
                                            <p:strVal val="#ppt_w"/>
                                          </p:val>
                                        </p:tav>
                                      </p:tavLst>
                                    </p:anim>
                                    <p:anim calcmode="lin" valueType="num">
                                      <p:cBhvr>
                                        <p:cTn id="20" dur="5000" fill="hold"/>
                                        <p:tgtEl>
                                          <p:spTgt spid="9219">
                                            <p:txEl>
                                              <p:pRg st="2" end="2"/>
                                            </p:txEl>
                                          </p:spTgt>
                                        </p:tgtEl>
                                        <p:attrNameLst>
                                          <p:attrName>ppt_h</p:attrName>
                                        </p:attrNameLst>
                                      </p:cBhvr>
                                      <p:tavLst>
                                        <p:tav tm="0">
                                          <p:val>
                                            <p:strVal val="#ppt_h"/>
                                          </p:val>
                                        </p:tav>
                                        <p:tav tm="100000">
                                          <p:val>
                                            <p:strVal val="#ppt_h"/>
                                          </p:val>
                                        </p:tav>
                                      </p:tavLst>
                                    </p:anim>
                                    <p:animEffect transition="in" filter="fade">
                                      <p:cBhvr>
                                        <p:cTn id="21" dur="5000"/>
                                        <p:tgtEl>
                                          <p:spTgt spid="9219">
                                            <p:txEl>
                                              <p:pRg st="2" end="2"/>
                                            </p:txEl>
                                          </p:spTgt>
                                        </p:tgtEl>
                                      </p:cBhvr>
                                    </p:animEffect>
                                  </p:childTnLst>
                                </p:cTn>
                              </p:par>
                            </p:childTnLst>
                          </p:cTn>
                        </p:par>
                        <p:par>
                          <p:cTn id="22" fill="hold" nodeType="afterGroup">
                            <p:stCondLst>
                              <p:cond delay="15000"/>
                            </p:stCondLst>
                            <p:childTnLst>
                              <p:par>
                                <p:cTn id="23" presetID="55" presetClass="entr" presetSubtype="0" fill="hold" nodeType="afterEffect">
                                  <p:stCondLst>
                                    <p:cond delay="0"/>
                                  </p:stCondLst>
                                  <p:childTnLst>
                                    <p:set>
                                      <p:cBhvr>
                                        <p:cTn id="24" dur="1" fill="hold">
                                          <p:stCondLst>
                                            <p:cond delay="0"/>
                                          </p:stCondLst>
                                        </p:cTn>
                                        <p:tgtEl>
                                          <p:spTgt spid="9219">
                                            <p:txEl>
                                              <p:pRg st="3" end="3"/>
                                            </p:txEl>
                                          </p:spTgt>
                                        </p:tgtEl>
                                        <p:attrNameLst>
                                          <p:attrName>style.visibility</p:attrName>
                                        </p:attrNameLst>
                                      </p:cBhvr>
                                      <p:to>
                                        <p:strVal val="visible"/>
                                      </p:to>
                                    </p:set>
                                    <p:anim calcmode="lin" valueType="num">
                                      <p:cBhvr>
                                        <p:cTn id="25" dur="5000" fill="hold"/>
                                        <p:tgtEl>
                                          <p:spTgt spid="9219">
                                            <p:txEl>
                                              <p:pRg st="3" end="3"/>
                                            </p:txEl>
                                          </p:spTgt>
                                        </p:tgtEl>
                                        <p:attrNameLst>
                                          <p:attrName>ppt_w</p:attrName>
                                        </p:attrNameLst>
                                      </p:cBhvr>
                                      <p:tavLst>
                                        <p:tav tm="0">
                                          <p:val>
                                            <p:strVal val="#ppt_w*0.70"/>
                                          </p:val>
                                        </p:tav>
                                        <p:tav tm="100000">
                                          <p:val>
                                            <p:strVal val="#ppt_w"/>
                                          </p:val>
                                        </p:tav>
                                      </p:tavLst>
                                    </p:anim>
                                    <p:anim calcmode="lin" valueType="num">
                                      <p:cBhvr>
                                        <p:cTn id="26" dur="5000" fill="hold"/>
                                        <p:tgtEl>
                                          <p:spTgt spid="9219">
                                            <p:txEl>
                                              <p:pRg st="3" end="3"/>
                                            </p:txEl>
                                          </p:spTgt>
                                        </p:tgtEl>
                                        <p:attrNameLst>
                                          <p:attrName>ppt_h</p:attrName>
                                        </p:attrNameLst>
                                      </p:cBhvr>
                                      <p:tavLst>
                                        <p:tav tm="0">
                                          <p:val>
                                            <p:strVal val="#ppt_h"/>
                                          </p:val>
                                        </p:tav>
                                        <p:tav tm="100000">
                                          <p:val>
                                            <p:strVal val="#ppt_h"/>
                                          </p:val>
                                        </p:tav>
                                      </p:tavLst>
                                    </p:anim>
                                    <p:animEffect transition="in" filter="fade">
                                      <p:cBhvr>
                                        <p:cTn id="27" dur="5000"/>
                                        <p:tgtEl>
                                          <p:spTgt spid="9219">
                                            <p:txEl>
                                              <p:pRg st="3" end="3"/>
                                            </p:txEl>
                                          </p:spTgt>
                                        </p:tgtEl>
                                      </p:cBhvr>
                                    </p:animEffect>
                                  </p:childTnLst>
                                </p:cTn>
                              </p:par>
                            </p:childTnLst>
                          </p:cTn>
                        </p:par>
                        <p:par>
                          <p:cTn id="28" fill="hold" nodeType="afterGroup">
                            <p:stCondLst>
                              <p:cond delay="20000"/>
                            </p:stCondLst>
                            <p:childTnLst>
                              <p:par>
                                <p:cTn id="29" presetID="55" presetClass="entr" presetSubtype="0" fill="hold" nodeType="afterEffect">
                                  <p:stCondLst>
                                    <p:cond delay="0"/>
                                  </p:stCondLst>
                                  <p:childTnLst>
                                    <p:set>
                                      <p:cBhvr>
                                        <p:cTn id="30" dur="1" fill="hold">
                                          <p:stCondLst>
                                            <p:cond delay="0"/>
                                          </p:stCondLst>
                                        </p:cTn>
                                        <p:tgtEl>
                                          <p:spTgt spid="9219">
                                            <p:txEl>
                                              <p:pRg st="4" end="4"/>
                                            </p:txEl>
                                          </p:spTgt>
                                        </p:tgtEl>
                                        <p:attrNameLst>
                                          <p:attrName>style.visibility</p:attrName>
                                        </p:attrNameLst>
                                      </p:cBhvr>
                                      <p:to>
                                        <p:strVal val="visible"/>
                                      </p:to>
                                    </p:set>
                                    <p:anim calcmode="lin" valueType="num">
                                      <p:cBhvr>
                                        <p:cTn id="31" dur="5000" fill="hold"/>
                                        <p:tgtEl>
                                          <p:spTgt spid="9219">
                                            <p:txEl>
                                              <p:pRg st="4" end="4"/>
                                            </p:txEl>
                                          </p:spTgt>
                                        </p:tgtEl>
                                        <p:attrNameLst>
                                          <p:attrName>ppt_w</p:attrName>
                                        </p:attrNameLst>
                                      </p:cBhvr>
                                      <p:tavLst>
                                        <p:tav tm="0">
                                          <p:val>
                                            <p:strVal val="#ppt_w*0.70"/>
                                          </p:val>
                                        </p:tav>
                                        <p:tav tm="100000">
                                          <p:val>
                                            <p:strVal val="#ppt_w"/>
                                          </p:val>
                                        </p:tav>
                                      </p:tavLst>
                                    </p:anim>
                                    <p:anim calcmode="lin" valueType="num">
                                      <p:cBhvr>
                                        <p:cTn id="32" dur="5000" fill="hold"/>
                                        <p:tgtEl>
                                          <p:spTgt spid="9219">
                                            <p:txEl>
                                              <p:pRg st="4" end="4"/>
                                            </p:txEl>
                                          </p:spTgt>
                                        </p:tgtEl>
                                        <p:attrNameLst>
                                          <p:attrName>ppt_h</p:attrName>
                                        </p:attrNameLst>
                                      </p:cBhvr>
                                      <p:tavLst>
                                        <p:tav tm="0">
                                          <p:val>
                                            <p:strVal val="#ppt_h"/>
                                          </p:val>
                                        </p:tav>
                                        <p:tav tm="100000">
                                          <p:val>
                                            <p:strVal val="#ppt_h"/>
                                          </p:val>
                                        </p:tav>
                                      </p:tavLst>
                                    </p:anim>
                                    <p:animEffect transition="in" filter="fade">
                                      <p:cBhvr>
                                        <p:cTn id="33" dur="5000"/>
                                        <p:tgtEl>
                                          <p:spTgt spid="9219">
                                            <p:txEl>
                                              <p:pRg st="4" end="4"/>
                                            </p:txEl>
                                          </p:spTgt>
                                        </p:tgtEl>
                                      </p:cBhvr>
                                    </p:animEffect>
                                  </p:childTnLst>
                                </p:cTn>
                              </p:par>
                            </p:childTnLst>
                          </p:cTn>
                        </p:par>
                        <p:par>
                          <p:cTn id="34" fill="hold">
                            <p:stCondLst>
                              <p:cond delay="25000"/>
                            </p:stCondLst>
                            <p:childTnLst>
                              <p:par>
                                <p:cTn id="35" presetID="55" presetClass="entr" presetSubtype="0" fill="hold" nodeType="afterEffect">
                                  <p:stCondLst>
                                    <p:cond delay="0"/>
                                  </p:stCondLst>
                                  <p:childTnLst>
                                    <p:set>
                                      <p:cBhvr>
                                        <p:cTn id="36" dur="1" fill="hold">
                                          <p:stCondLst>
                                            <p:cond delay="0"/>
                                          </p:stCondLst>
                                        </p:cTn>
                                        <p:tgtEl>
                                          <p:spTgt spid="9219">
                                            <p:txEl>
                                              <p:pRg st="5" end="5"/>
                                            </p:txEl>
                                          </p:spTgt>
                                        </p:tgtEl>
                                        <p:attrNameLst>
                                          <p:attrName>style.visibility</p:attrName>
                                        </p:attrNameLst>
                                      </p:cBhvr>
                                      <p:to>
                                        <p:strVal val="visible"/>
                                      </p:to>
                                    </p:set>
                                    <p:anim calcmode="lin" valueType="num">
                                      <p:cBhvr>
                                        <p:cTn id="37" dur="5000" fill="hold"/>
                                        <p:tgtEl>
                                          <p:spTgt spid="9219">
                                            <p:txEl>
                                              <p:pRg st="5" end="5"/>
                                            </p:txEl>
                                          </p:spTgt>
                                        </p:tgtEl>
                                        <p:attrNameLst>
                                          <p:attrName>ppt_w</p:attrName>
                                        </p:attrNameLst>
                                      </p:cBhvr>
                                      <p:tavLst>
                                        <p:tav tm="0">
                                          <p:val>
                                            <p:strVal val="#ppt_w*0.70"/>
                                          </p:val>
                                        </p:tav>
                                        <p:tav tm="100000">
                                          <p:val>
                                            <p:strVal val="#ppt_w"/>
                                          </p:val>
                                        </p:tav>
                                      </p:tavLst>
                                    </p:anim>
                                    <p:anim calcmode="lin" valueType="num">
                                      <p:cBhvr>
                                        <p:cTn id="38" dur="5000" fill="hold"/>
                                        <p:tgtEl>
                                          <p:spTgt spid="9219">
                                            <p:txEl>
                                              <p:pRg st="5" end="5"/>
                                            </p:txEl>
                                          </p:spTgt>
                                        </p:tgtEl>
                                        <p:attrNameLst>
                                          <p:attrName>ppt_h</p:attrName>
                                        </p:attrNameLst>
                                      </p:cBhvr>
                                      <p:tavLst>
                                        <p:tav tm="0">
                                          <p:val>
                                            <p:strVal val="#ppt_h"/>
                                          </p:val>
                                        </p:tav>
                                        <p:tav tm="100000">
                                          <p:val>
                                            <p:strVal val="#ppt_h"/>
                                          </p:val>
                                        </p:tav>
                                      </p:tavLst>
                                    </p:anim>
                                    <p:animEffect transition="in" filter="fade">
                                      <p:cBhvr>
                                        <p:cTn id="39" dur="5000"/>
                                        <p:tgtEl>
                                          <p:spTgt spid="9219">
                                            <p:txEl>
                                              <p:pRg st="5" end="5"/>
                                            </p:txEl>
                                          </p:spTgt>
                                        </p:tgtEl>
                                      </p:cBhvr>
                                    </p:animEffect>
                                  </p:childTnLst>
                                </p:cTn>
                              </p:par>
                            </p:childTnLst>
                          </p:cTn>
                        </p:par>
                        <p:par>
                          <p:cTn id="40" fill="hold">
                            <p:stCondLst>
                              <p:cond delay="30000"/>
                            </p:stCondLst>
                            <p:childTnLst>
                              <p:par>
                                <p:cTn id="41" presetID="55" presetClass="entr" presetSubtype="0" fill="hold" nodeType="afterEffect">
                                  <p:stCondLst>
                                    <p:cond delay="0"/>
                                  </p:stCondLst>
                                  <p:childTnLst>
                                    <p:set>
                                      <p:cBhvr>
                                        <p:cTn id="42" dur="1" fill="hold">
                                          <p:stCondLst>
                                            <p:cond delay="0"/>
                                          </p:stCondLst>
                                        </p:cTn>
                                        <p:tgtEl>
                                          <p:spTgt spid="9219">
                                            <p:txEl>
                                              <p:pRg st="6" end="6"/>
                                            </p:txEl>
                                          </p:spTgt>
                                        </p:tgtEl>
                                        <p:attrNameLst>
                                          <p:attrName>style.visibility</p:attrName>
                                        </p:attrNameLst>
                                      </p:cBhvr>
                                      <p:to>
                                        <p:strVal val="visible"/>
                                      </p:to>
                                    </p:set>
                                    <p:anim calcmode="lin" valueType="num">
                                      <p:cBhvr>
                                        <p:cTn id="43" dur="5000" fill="hold"/>
                                        <p:tgtEl>
                                          <p:spTgt spid="9219">
                                            <p:txEl>
                                              <p:pRg st="6" end="6"/>
                                            </p:txEl>
                                          </p:spTgt>
                                        </p:tgtEl>
                                        <p:attrNameLst>
                                          <p:attrName>ppt_w</p:attrName>
                                        </p:attrNameLst>
                                      </p:cBhvr>
                                      <p:tavLst>
                                        <p:tav tm="0">
                                          <p:val>
                                            <p:strVal val="#ppt_w*0.70"/>
                                          </p:val>
                                        </p:tav>
                                        <p:tav tm="100000">
                                          <p:val>
                                            <p:strVal val="#ppt_w"/>
                                          </p:val>
                                        </p:tav>
                                      </p:tavLst>
                                    </p:anim>
                                    <p:anim calcmode="lin" valueType="num">
                                      <p:cBhvr>
                                        <p:cTn id="44" dur="5000" fill="hold"/>
                                        <p:tgtEl>
                                          <p:spTgt spid="9219">
                                            <p:txEl>
                                              <p:pRg st="6" end="6"/>
                                            </p:txEl>
                                          </p:spTgt>
                                        </p:tgtEl>
                                        <p:attrNameLst>
                                          <p:attrName>ppt_h</p:attrName>
                                        </p:attrNameLst>
                                      </p:cBhvr>
                                      <p:tavLst>
                                        <p:tav tm="0">
                                          <p:val>
                                            <p:strVal val="#ppt_h"/>
                                          </p:val>
                                        </p:tav>
                                        <p:tav tm="100000">
                                          <p:val>
                                            <p:strVal val="#ppt_h"/>
                                          </p:val>
                                        </p:tav>
                                      </p:tavLst>
                                    </p:anim>
                                    <p:animEffect transition="in" filter="fade">
                                      <p:cBhvr>
                                        <p:cTn id="45" dur="5000"/>
                                        <p:tgtEl>
                                          <p:spTgt spid="9219">
                                            <p:txEl>
                                              <p:pRg st="6" end="6"/>
                                            </p:txEl>
                                          </p:spTgt>
                                        </p:tgtEl>
                                      </p:cBhvr>
                                    </p:animEffect>
                                  </p:childTnLst>
                                </p:cTn>
                              </p:par>
                            </p:childTnLst>
                          </p:cTn>
                        </p:par>
                        <p:par>
                          <p:cTn id="46" fill="hold">
                            <p:stCondLst>
                              <p:cond delay="35000"/>
                            </p:stCondLst>
                            <p:childTnLst>
                              <p:par>
                                <p:cTn id="47" presetID="55" presetClass="entr" presetSubtype="0" fill="hold" nodeType="afterEffect">
                                  <p:stCondLst>
                                    <p:cond delay="0"/>
                                  </p:stCondLst>
                                  <p:childTnLst>
                                    <p:set>
                                      <p:cBhvr>
                                        <p:cTn id="48" dur="1" fill="hold">
                                          <p:stCondLst>
                                            <p:cond delay="0"/>
                                          </p:stCondLst>
                                        </p:cTn>
                                        <p:tgtEl>
                                          <p:spTgt spid="9219">
                                            <p:txEl>
                                              <p:pRg st="7" end="7"/>
                                            </p:txEl>
                                          </p:spTgt>
                                        </p:tgtEl>
                                        <p:attrNameLst>
                                          <p:attrName>style.visibility</p:attrName>
                                        </p:attrNameLst>
                                      </p:cBhvr>
                                      <p:to>
                                        <p:strVal val="visible"/>
                                      </p:to>
                                    </p:set>
                                    <p:anim calcmode="lin" valueType="num">
                                      <p:cBhvr>
                                        <p:cTn id="49" dur="5000" fill="hold"/>
                                        <p:tgtEl>
                                          <p:spTgt spid="9219">
                                            <p:txEl>
                                              <p:pRg st="7" end="7"/>
                                            </p:txEl>
                                          </p:spTgt>
                                        </p:tgtEl>
                                        <p:attrNameLst>
                                          <p:attrName>ppt_w</p:attrName>
                                        </p:attrNameLst>
                                      </p:cBhvr>
                                      <p:tavLst>
                                        <p:tav tm="0">
                                          <p:val>
                                            <p:strVal val="#ppt_w*0.70"/>
                                          </p:val>
                                        </p:tav>
                                        <p:tav tm="100000">
                                          <p:val>
                                            <p:strVal val="#ppt_w"/>
                                          </p:val>
                                        </p:tav>
                                      </p:tavLst>
                                    </p:anim>
                                    <p:anim calcmode="lin" valueType="num">
                                      <p:cBhvr>
                                        <p:cTn id="50" dur="5000" fill="hold"/>
                                        <p:tgtEl>
                                          <p:spTgt spid="9219">
                                            <p:txEl>
                                              <p:pRg st="7" end="7"/>
                                            </p:txEl>
                                          </p:spTgt>
                                        </p:tgtEl>
                                        <p:attrNameLst>
                                          <p:attrName>ppt_h</p:attrName>
                                        </p:attrNameLst>
                                      </p:cBhvr>
                                      <p:tavLst>
                                        <p:tav tm="0">
                                          <p:val>
                                            <p:strVal val="#ppt_h"/>
                                          </p:val>
                                        </p:tav>
                                        <p:tav tm="100000">
                                          <p:val>
                                            <p:strVal val="#ppt_h"/>
                                          </p:val>
                                        </p:tav>
                                      </p:tavLst>
                                    </p:anim>
                                    <p:animEffect transition="in" filter="fade">
                                      <p:cBhvr>
                                        <p:cTn id="51" dur="5000"/>
                                        <p:tgtEl>
                                          <p:spTgt spid="9219">
                                            <p:txEl>
                                              <p:pRg st="7" end="7"/>
                                            </p:txEl>
                                          </p:spTgt>
                                        </p:tgtEl>
                                      </p:cBhvr>
                                    </p:animEffect>
                                  </p:childTnLst>
                                </p:cTn>
                              </p:par>
                            </p:childTnLst>
                          </p:cTn>
                        </p:par>
                        <p:par>
                          <p:cTn id="52" fill="hold">
                            <p:stCondLst>
                              <p:cond delay="40000"/>
                            </p:stCondLst>
                            <p:childTnLst>
                              <p:par>
                                <p:cTn id="53" presetID="55" presetClass="entr" presetSubtype="0" fill="hold" nodeType="afterEffect">
                                  <p:stCondLst>
                                    <p:cond delay="0"/>
                                  </p:stCondLst>
                                  <p:childTnLst>
                                    <p:set>
                                      <p:cBhvr>
                                        <p:cTn id="54" dur="1" fill="hold">
                                          <p:stCondLst>
                                            <p:cond delay="0"/>
                                          </p:stCondLst>
                                        </p:cTn>
                                        <p:tgtEl>
                                          <p:spTgt spid="9219">
                                            <p:txEl>
                                              <p:pRg st="8" end="8"/>
                                            </p:txEl>
                                          </p:spTgt>
                                        </p:tgtEl>
                                        <p:attrNameLst>
                                          <p:attrName>style.visibility</p:attrName>
                                        </p:attrNameLst>
                                      </p:cBhvr>
                                      <p:to>
                                        <p:strVal val="visible"/>
                                      </p:to>
                                    </p:set>
                                    <p:anim calcmode="lin" valueType="num">
                                      <p:cBhvr>
                                        <p:cTn id="55" dur="5000" fill="hold"/>
                                        <p:tgtEl>
                                          <p:spTgt spid="9219">
                                            <p:txEl>
                                              <p:pRg st="8" end="8"/>
                                            </p:txEl>
                                          </p:spTgt>
                                        </p:tgtEl>
                                        <p:attrNameLst>
                                          <p:attrName>ppt_w</p:attrName>
                                        </p:attrNameLst>
                                      </p:cBhvr>
                                      <p:tavLst>
                                        <p:tav tm="0">
                                          <p:val>
                                            <p:strVal val="#ppt_w*0.70"/>
                                          </p:val>
                                        </p:tav>
                                        <p:tav tm="100000">
                                          <p:val>
                                            <p:strVal val="#ppt_w"/>
                                          </p:val>
                                        </p:tav>
                                      </p:tavLst>
                                    </p:anim>
                                    <p:anim calcmode="lin" valueType="num">
                                      <p:cBhvr>
                                        <p:cTn id="56" dur="5000" fill="hold"/>
                                        <p:tgtEl>
                                          <p:spTgt spid="9219">
                                            <p:txEl>
                                              <p:pRg st="8" end="8"/>
                                            </p:txEl>
                                          </p:spTgt>
                                        </p:tgtEl>
                                        <p:attrNameLst>
                                          <p:attrName>ppt_h</p:attrName>
                                        </p:attrNameLst>
                                      </p:cBhvr>
                                      <p:tavLst>
                                        <p:tav tm="0">
                                          <p:val>
                                            <p:strVal val="#ppt_h"/>
                                          </p:val>
                                        </p:tav>
                                        <p:tav tm="100000">
                                          <p:val>
                                            <p:strVal val="#ppt_h"/>
                                          </p:val>
                                        </p:tav>
                                      </p:tavLst>
                                    </p:anim>
                                    <p:animEffect transition="in" filter="fade">
                                      <p:cBhvr>
                                        <p:cTn id="57" dur="5000"/>
                                        <p:tgtEl>
                                          <p:spTgt spid="9219">
                                            <p:txEl>
                                              <p:pRg st="8" end="8"/>
                                            </p:txEl>
                                          </p:spTgt>
                                        </p:tgtEl>
                                      </p:cBhvr>
                                    </p:animEffect>
                                  </p:childTnLst>
                                </p:cTn>
                              </p:par>
                            </p:childTnLst>
                          </p:cTn>
                        </p:par>
                        <p:par>
                          <p:cTn id="58" fill="hold">
                            <p:stCondLst>
                              <p:cond delay="45000"/>
                            </p:stCondLst>
                            <p:childTnLst>
                              <p:par>
                                <p:cTn id="59" presetID="55" presetClass="entr" presetSubtype="0" fill="hold" nodeType="afterEffect">
                                  <p:stCondLst>
                                    <p:cond delay="0"/>
                                  </p:stCondLst>
                                  <p:childTnLst>
                                    <p:set>
                                      <p:cBhvr>
                                        <p:cTn id="60" dur="1" fill="hold">
                                          <p:stCondLst>
                                            <p:cond delay="0"/>
                                          </p:stCondLst>
                                        </p:cTn>
                                        <p:tgtEl>
                                          <p:spTgt spid="9219">
                                            <p:txEl>
                                              <p:pRg st="9" end="9"/>
                                            </p:txEl>
                                          </p:spTgt>
                                        </p:tgtEl>
                                        <p:attrNameLst>
                                          <p:attrName>style.visibility</p:attrName>
                                        </p:attrNameLst>
                                      </p:cBhvr>
                                      <p:to>
                                        <p:strVal val="visible"/>
                                      </p:to>
                                    </p:set>
                                    <p:anim calcmode="lin" valueType="num">
                                      <p:cBhvr>
                                        <p:cTn id="61" dur="5000" fill="hold"/>
                                        <p:tgtEl>
                                          <p:spTgt spid="9219">
                                            <p:txEl>
                                              <p:pRg st="9" end="9"/>
                                            </p:txEl>
                                          </p:spTgt>
                                        </p:tgtEl>
                                        <p:attrNameLst>
                                          <p:attrName>ppt_w</p:attrName>
                                        </p:attrNameLst>
                                      </p:cBhvr>
                                      <p:tavLst>
                                        <p:tav tm="0">
                                          <p:val>
                                            <p:strVal val="#ppt_w*0.70"/>
                                          </p:val>
                                        </p:tav>
                                        <p:tav tm="100000">
                                          <p:val>
                                            <p:strVal val="#ppt_w"/>
                                          </p:val>
                                        </p:tav>
                                      </p:tavLst>
                                    </p:anim>
                                    <p:anim calcmode="lin" valueType="num">
                                      <p:cBhvr>
                                        <p:cTn id="62" dur="5000" fill="hold"/>
                                        <p:tgtEl>
                                          <p:spTgt spid="9219">
                                            <p:txEl>
                                              <p:pRg st="9" end="9"/>
                                            </p:txEl>
                                          </p:spTgt>
                                        </p:tgtEl>
                                        <p:attrNameLst>
                                          <p:attrName>ppt_h</p:attrName>
                                        </p:attrNameLst>
                                      </p:cBhvr>
                                      <p:tavLst>
                                        <p:tav tm="0">
                                          <p:val>
                                            <p:strVal val="#ppt_h"/>
                                          </p:val>
                                        </p:tav>
                                        <p:tav tm="100000">
                                          <p:val>
                                            <p:strVal val="#ppt_h"/>
                                          </p:val>
                                        </p:tav>
                                      </p:tavLst>
                                    </p:anim>
                                    <p:animEffect transition="in" filter="fade">
                                      <p:cBhvr>
                                        <p:cTn id="63" dur="5000"/>
                                        <p:tgtEl>
                                          <p:spTgt spid="9219">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3" name="Rectangle 3"/>
          <p:cNvSpPr>
            <a:spLocks noGrp="1" noRot="1" noChangeArrowheads="1"/>
          </p:cNvSpPr>
          <p:nvPr>
            <p:ph type="body" sz="half" idx="2"/>
            <p:custDataLst>
              <p:tags r:id="rId2"/>
            </p:custDataLst>
          </p:nvPr>
        </p:nvSpPr>
        <p:spPr>
          <a:xfrm>
            <a:off x="3505200" y="152400"/>
            <a:ext cx="5410200" cy="6324600"/>
          </a:xfrm>
        </p:spPr>
        <p:txBody>
          <a:bodyPr/>
          <a:lstStyle/>
          <a:p>
            <a:pPr marL="609600" indent="-609600" eaLnBrk="1" hangingPunct="1">
              <a:lnSpc>
                <a:spcPct val="80000"/>
              </a:lnSpc>
            </a:pPr>
            <a:r>
              <a:rPr lang="en-US" altLang="zh-TW" sz="2400" dirty="0" smtClean="0">
                <a:ea typeface="新細明體" pitchFamily="18" charset="-120"/>
              </a:rPr>
              <a:t>When it became a problem to accept gifts from everyone due to lack of time only a representative group came forward to present gifts to the priest. Others were requested to contribute money. Hence, the collection is part and parcel of the offertory procession. And everyone contributed as a sign of his/her participation in the sacrificial meal.</a:t>
            </a:r>
          </a:p>
          <a:p>
            <a:pPr marL="609600" indent="-609600" eaLnBrk="1" hangingPunct="1">
              <a:lnSpc>
                <a:spcPct val="80000"/>
              </a:lnSpc>
            </a:pPr>
            <a:r>
              <a:rPr lang="zh-TW" altLang="en-US" sz="2400" dirty="0" smtClean="0">
                <a:ea typeface="新細明體" pitchFamily="18" charset="-120"/>
              </a:rPr>
              <a:t>因奉獻實物耗時過久，後來便演變為只容許一小部份的人作代表把禮品奉獻到祭台前，其他人便以現金代替實物。所以金錢的奉獻只是禮品的一部份。而這些奉獻都成為每一位在埸弟兄姊妹參與感恩祭的標記。</a:t>
            </a:r>
            <a:endParaRPr lang="en-US" altLang="zh-TW" sz="2400" dirty="0" smtClean="0">
              <a:ea typeface="新細明體" pitchFamily="18" charset="-120"/>
            </a:endParaRPr>
          </a:p>
        </p:txBody>
      </p:sp>
      <p:pic>
        <p:nvPicPr>
          <p:cNvPr id="11268" name="Content Placeholder 5" descr="money collection.jpg"/>
          <p:cNvPicPr>
            <a:picLocks noGrp="1" noChangeAspect="1"/>
          </p:cNvPicPr>
          <p:nvPr>
            <p:ph sz="half" idx="1"/>
            <p:custDataLst>
              <p:tags r:id="rId3"/>
            </p:custDataLst>
          </p:nvPr>
        </p:nvPicPr>
        <p:blipFill>
          <a:blip r:embed="rId6" cstate="print"/>
          <a:srcRect/>
          <a:stretch>
            <a:fillRect/>
          </a:stretch>
        </p:blipFill>
        <p:spPr>
          <a:xfrm>
            <a:off x="304800" y="457200"/>
            <a:ext cx="3276600" cy="245745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1269" name="Picture 6" descr="money basket.jpg"/>
          <p:cNvPicPr>
            <a:picLocks noChangeAspect="1"/>
          </p:cNvPicPr>
          <p:nvPr>
            <p:custDataLst>
              <p:tags r:id="rId4"/>
            </p:custDataLst>
          </p:nvPr>
        </p:nvPicPr>
        <p:blipFill>
          <a:blip r:embed="rId7" cstate="print"/>
          <a:srcRect/>
          <a:stretch>
            <a:fillRect/>
          </a:stretch>
        </p:blipFill>
        <p:spPr bwMode="auto">
          <a:xfrm>
            <a:off x="304800" y="3962400"/>
            <a:ext cx="3352800" cy="2514600"/>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0243">
                                            <p:txEl>
                                              <p:pRg st="0" end="0"/>
                                            </p:txEl>
                                          </p:spTgt>
                                        </p:tgtEl>
                                        <p:attrNameLst>
                                          <p:attrName>style.visibility</p:attrName>
                                        </p:attrNameLst>
                                      </p:cBhvr>
                                      <p:to>
                                        <p:strVal val="visible"/>
                                      </p:to>
                                    </p:set>
                                    <p:anim calcmode="lin" valueType="num">
                                      <p:cBhvr>
                                        <p:cTn id="7" dur="5000" fill="hold"/>
                                        <p:tgtEl>
                                          <p:spTgt spid="1024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1024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10243">
                                            <p:txEl>
                                              <p:pRg st="0" end="0"/>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10243">
                                            <p:txEl>
                                              <p:pRg st="1" end="1"/>
                                            </p:txEl>
                                          </p:spTgt>
                                        </p:tgtEl>
                                        <p:attrNameLst>
                                          <p:attrName>style.visibility</p:attrName>
                                        </p:attrNameLst>
                                      </p:cBhvr>
                                      <p:to>
                                        <p:strVal val="visible"/>
                                      </p:to>
                                    </p:set>
                                    <p:anim calcmode="lin" valueType="num">
                                      <p:cBhvr>
                                        <p:cTn id="13" dur="5000" fill="hold"/>
                                        <p:tgtEl>
                                          <p:spTgt spid="10243">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10243">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10243">
                                            <p:txEl>
                                              <p:pRg st="1" end="1"/>
                                            </p:txEl>
                                          </p:spTgt>
                                        </p:tgtEl>
                                      </p:cBhvr>
                                    </p:animEffect>
                                  </p:childTnLst>
                                </p:cTn>
                              </p:par>
                            </p:childTnLst>
                          </p:cTn>
                        </p:par>
                        <p:par>
                          <p:cTn id="16" fill="hold" nodeType="afterGroup">
                            <p:stCondLst>
                              <p:cond delay="10000"/>
                            </p:stCondLst>
                            <p:childTnLst>
                              <p:par>
                                <p:cTn id="17" presetID="45" presetClass="entr" presetSubtype="0" fill="hold" nodeType="afterEffect">
                                  <p:stCondLst>
                                    <p:cond delay="0"/>
                                  </p:stCondLst>
                                  <p:iterate type="lt">
                                    <p:tmPct val="10000"/>
                                  </p:iterate>
                                  <p:childTnLst>
                                    <p:set>
                                      <p:cBhvr>
                                        <p:cTn id="18" dur="1" fill="hold">
                                          <p:stCondLst>
                                            <p:cond delay="0"/>
                                          </p:stCondLst>
                                        </p:cTn>
                                        <p:tgtEl>
                                          <p:spTgt spid="11268"/>
                                        </p:tgtEl>
                                        <p:attrNameLst>
                                          <p:attrName>style.visibility</p:attrName>
                                        </p:attrNameLst>
                                      </p:cBhvr>
                                      <p:to>
                                        <p:strVal val="visible"/>
                                      </p:to>
                                    </p:set>
                                    <p:animEffect transition="in" filter="fade">
                                      <p:cBhvr>
                                        <p:cTn id="19" dur="5000"/>
                                        <p:tgtEl>
                                          <p:spTgt spid="11268"/>
                                        </p:tgtEl>
                                      </p:cBhvr>
                                    </p:animEffect>
                                    <p:anim calcmode="lin" valueType="num">
                                      <p:cBhvr>
                                        <p:cTn id="20" dur="5000" fill="hold"/>
                                        <p:tgtEl>
                                          <p:spTgt spid="11268"/>
                                        </p:tgtEl>
                                        <p:attrNameLst>
                                          <p:attrName>ppt_w</p:attrName>
                                        </p:attrNameLst>
                                      </p:cBhvr>
                                      <p:tavLst>
                                        <p:tav tm="0" fmla="#ppt_w*sin(2.5*pi*$)">
                                          <p:val>
                                            <p:fltVal val="0"/>
                                          </p:val>
                                        </p:tav>
                                        <p:tav tm="100000">
                                          <p:val>
                                            <p:fltVal val="1"/>
                                          </p:val>
                                        </p:tav>
                                      </p:tavLst>
                                    </p:anim>
                                    <p:anim calcmode="lin" valueType="num">
                                      <p:cBhvr>
                                        <p:cTn id="21" dur="5000" fill="hold"/>
                                        <p:tgtEl>
                                          <p:spTgt spid="11268"/>
                                        </p:tgtEl>
                                        <p:attrNameLst>
                                          <p:attrName>ppt_h</p:attrName>
                                        </p:attrNameLst>
                                      </p:cBhvr>
                                      <p:tavLst>
                                        <p:tav tm="0">
                                          <p:val>
                                            <p:strVal val="#ppt_h"/>
                                          </p:val>
                                        </p:tav>
                                        <p:tav tm="100000">
                                          <p:val>
                                            <p:strVal val="#ppt_h"/>
                                          </p:val>
                                        </p:tav>
                                      </p:tavLst>
                                    </p:anim>
                                  </p:childTnLst>
                                </p:cTn>
                              </p:par>
                              <p:par>
                                <p:cTn id="22" presetID="20" presetClass="entr" presetSubtype="0" fill="hold" nodeType="withEffect">
                                  <p:stCondLst>
                                    <p:cond delay="0"/>
                                  </p:stCondLst>
                                  <p:childTnLst>
                                    <p:set>
                                      <p:cBhvr>
                                        <p:cTn id="23" dur="1" fill="hold">
                                          <p:stCondLst>
                                            <p:cond delay="0"/>
                                          </p:stCondLst>
                                        </p:cTn>
                                        <p:tgtEl>
                                          <p:spTgt spid="11269"/>
                                        </p:tgtEl>
                                        <p:attrNameLst>
                                          <p:attrName>style.visibility</p:attrName>
                                        </p:attrNameLst>
                                      </p:cBhvr>
                                      <p:to>
                                        <p:strVal val="visible"/>
                                      </p:to>
                                    </p:set>
                                    <p:animEffect transition="in" filter="wedge">
                                      <p:cBhvr>
                                        <p:cTn id="24" dur="5000"/>
                                        <p:tgtEl>
                                          <p:spTgt spid="1126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4"/>
          <p:cNvSpPr>
            <a:spLocks noGrp="1" noRot="1" noChangeArrowheads="1"/>
          </p:cNvSpPr>
          <p:nvPr>
            <p:ph type="title"/>
            <p:custDataLst>
              <p:tags r:id="rId2"/>
            </p:custDataLst>
          </p:nvPr>
        </p:nvSpPr>
        <p:spPr>
          <a:xfrm>
            <a:off x="457201" y="244475"/>
            <a:ext cx="3276600" cy="212725"/>
          </a:xfrm>
        </p:spPr>
        <p:txBody>
          <a:bodyPr/>
          <a:lstStyle/>
          <a:p>
            <a:pPr eaLnBrk="1" hangingPunct="1"/>
            <a:endParaRPr lang="en-US" altLang="zh-TW" dirty="0" smtClean="0">
              <a:ea typeface="新細明體" pitchFamily="18" charset="-120"/>
            </a:endParaRPr>
          </a:p>
        </p:txBody>
      </p:sp>
      <p:sp>
        <p:nvSpPr>
          <p:cNvPr id="24579" name="Rectangle 3"/>
          <p:cNvSpPr>
            <a:spLocks noGrp="1" noRot="1" noChangeArrowheads="1"/>
          </p:cNvSpPr>
          <p:nvPr>
            <p:ph type="body" sz="half" idx="2"/>
            <p:custDataLst>
              <p:tags r:id="rId3"/>
            </p:custDataLst>
          </p:nvPr>
        </p:nvSpPr>
        <p:spPr>
          <a:xfrm>
            <a:off x="4191000" y="228600"/>
            <a:ext cx="4648200" cy="6477000"/>
          </a:xfrm>
        </p:spPr>
        <p:txBody>
          <a:bodyPr/>
          <a:lstStyle/>
          <a:p>
            <a:pPr marL="609600" indent="-609600" eaLnBrk="1" hangingPunct="1"/>
            <a:r>
              <a:rPr lang="en-US" altLang="zh-TW" sz="2000" dirty="0" smtClean="0">
                <a:ea typeface="新細明體" pitchFamily="18" charset="-120"/>
              </a:rPr>
              <a:t>Symbolism of mixing a little water into the wine and washing of hands ought to be clearly understood and properly done. Mixing too much of water into a little of wine may cause problems with regard to the validity of the substance of the wine. Washing of hands need to be an effective gesture of a priest who is spiritually preparing himself to offer the great spiritual sacrifice of all times.</a:t>
            </a:r>
          </a:p>
          <a:p>
            <a:pPr marL="609600" indent="-609600" eaLnBrk="1" hangingPunct="1"/>
            <a:r>
              <a:rPr lang="zh-TW" altLang="en-US" sz="2000" dirty="0" smtClean="0">
                <a:ea typeface="新細明體" pitchFamily="18" charset="-120"/>
              </a:rPr>
              <a:t>把一點水加入酒中和洗手的標記意義我們需要清楚明白。若把太多的水加入酒中，那就會酒不成酒了。而洗手是標誌着在靈性上神父已準備好隨時作最大的犠牲。</a:t>
            </a:r>
            <a:endParaRPr lang="en-US" altLang="zh-TW" sz="2000" dirty="0" smtClean="0">
              <a:ea typeface="新細明體" pitchFamily="18" charset="-120"/>
            </a:endParaRPr>
          </a:p>
        </p:txBody>
      </p:sp>
      <p:pic>
        <p:nvPicPr>
          <p:cNvPr id="25604" name="Content Placeholder 5" descr="cruets.jpg"/>
          <p:cNvPicPr>
            <a:picLocks noGrp="1" noChangeAspect="1"/>
          </p:cNvPicPr>
          <p:nvPr>
            <p:ph sz="half" idx="1"/>
            <p:custDataLst>
              <p:tags r:id="rId4"/>
            </p:custDataLst>
          </p:nvPr>
        </p:nvPicPr>
        <p:blipFill>
          <a:blip r:embed="rId6" cstate="print"/>
          <a:srcRect/>
          <a:stretch>
            <a:fillRect/>
          </a:stretch>
        </p:blipFill>
        <p:spPr>
          <a:xfrm>
            <a:off x="685800" y="1219200"/>
            <a:ext cx="3194050" cy="4191000"/>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4" fill="hold" nodeType="afterEffect">
                                  <p:stCondLst>
                                    <p:cond delay="0"/>
                                  </p:stCondLst>
                                  <p:childTnLst>
                                    <p:set>
                                      <p:cBhvr>
                                        <p:cTn id="6" dur="1" fill="hold">
                                          <p:stCondLst>
                                            <p:cond delay="0"/>
                                          </p:stCondLst>
                                        </p:cTn>
                                        <p:tgtEl>
                                          <p:spTgt spid="24579">
                                            <p:txEl>
                                              <p:pRg st="0" end="0"/>
                                            </p:txEl>
                                          </p:spTgt>
                                        </p:tgtEl>
                                        <p:attrNameLst>
                                          <p:attrName>style.visibility</p:attrName>
                                        </p:attrNameLst>
                                      </p:cBhvr>
                                      <p:to>
                                        <p:strVal val="visible"/>
                                      </p:to>
                                    </p:set>
                                    <p:anim calcmode="lin" valueType="num">
                                      <p:cBhvr additive="base">
                                        <p:cTn id="7" dur="5000" fill="hold"/>
                                        <p:tgtEl>
                                          <p:spTgt spid="24579">
                                            <p:txEl>
                                              <p:pRg st="0" end="0"/>
                                            </p:txEl>
                                          </p:spTgt>
                                        </p:tgtEl>
                                        <p:attrNameLst>
                                          <p:attrName>ppt_x</p:attrName>
                                        </p:attrNameLst>
                                      </p:cBhvr>
                                      <p:tavLst>
                                        <p:tav tm="0">
                                          <p:val>
                                            <p:strVal val="#ppt_x"/>
                                          </p:val>
                                        </p:tav>
                                        <p:tav tm="100000">
                                          <p:val>
                                            <p:strVal val="#ppt_x"/>
                                          </p:val>
                                        </p:tav>
                                      </p:tavLst>
                                    </p:anim>
                                    <p:anim calcmode="lin" valueType="num">
                                      <p:cBhvr additive="base">
                                        <p:cTn id="8" dur="5000" fill="hold"/>
                                        <p:tgtEl>
                                          <p:spTgt spid="24579">
                                            <p:txEl>
                                              <p:pRg st="0" end="0"/>
                                            </p:txEl>
                                          </p:spTgt>
                                        </p:tgtEl>
                                        <p:attrNameLst>
                                          <p:attrName>ppt_y</p:attrName>
                                        </p:attrNameLst>
                                      </p:cBhvr>
                                      <p:tavLst>
                                        <p:tav tm="0">
                                          <p:val>
                                            <p:strVal val="1+#ppt_h/2"/>
                                          </p:val>
                                        </p:tav>
                                        <p:tav tm="100000">
                                          <p:val>
                                            <p:strVal val="#ppt_y"/>
                                          </p:val>
                                        </p:tav>
                                      </p:tavLst>
                                    </p:anim>
                                  </p:childTnLst>
                                </p:cTn>
                              </p:par>
                            </p:childTnLst>
                          </p:cTn>
                        </p:par>
                        <p:par>
                          <p:cTn id="9" fill="hold">
                            <p:stCondLst>
                              <p:cond delay="5000"/>
                            </p:stCondLst>
                            <p:childTnLst>
                              <p:par>
                                <p:cTn id="10" presetID="7" presetClass="entr" presetSubtype="4" fill="hold" nodeType="afterEffect">
                                  <p:stCondLst>
                                    <p:cond delay="0"/>
                                  </p:stCondLst>
                                  <p:childTnLst>
                                    <p:set>
                                      <p:cBhvr>
                                        <p:cTn id="11" dur="1" fill="hold">
                                          <p:stCondLst>
                                            <p:cond delay="0"/>
                                          </p:stCondLst>
                                        </p:cTn>
                                        <p:tgtEl>
                                          <p:spTgt spid="24579">
                                            <p:txEl>
                                              <p:pRg st="1" end="1"/>
                                            </p:txEl>
                                          </p:spTgt>
                                        </p:tgtEl>
                                        <p:attrNameLst>
                                          <p:attrName>style.visibility</p:attrName>
                                        </p:attrNameLst>
                                      </p:cBhvr>
                                      <p:to>
                                        <p:strVal val="visible"/>
                                      </p:to>
                                    </p:set>
                                    <p:anim calcmode="lin" valueType="num">
                                      <p:cBhvr additive="base">
                                        <p:cTn id="12" dur="5000" fill="hold"/>
                                        <p:tgtEl>
                                          <p:spTgt spid="24579">
                                            <p:txEl>
                                              <p:pRg st="1" end="1"/>
                                            </p:txEl>
                                          </p:spTgt>
                                        </p:tgtEl>
                                        <p:attrNameLst>
                                          <p:attrName>ppt_x</p:attrName>
                                        </p:attrNameLst>
                                      </p:cBhvr>
                                      <p:tavLst>
                                        <p:tav tm="0">
                                          <p:val>
                                            <p:strVal val="#ppt_x"/>
                                          </p:val>
                                        </p:tav>
                                        <p:tav tm="100000">
                                          <p:val>
                                            <p:strVal val="#ppt_x"/>
                                          </p:val>
                                        </p:tav>
                                      </p:tavLst>
                                    </p:anim>
                                    <p:anim calcmode="lin" valueType="num">
                                      <p:cBhvr additive="base">
                                        <p:cTn id="13" dur="5000" fill="hold"/>
                                        <p:tgtEl>
                                          <p:spTgt spid="24579">
                                            <p:txEl>
                                              <p:pRg st="1" end="1"/>
                                            </p:txEl>
                                          </p:spTgt>
                                        </p:tgtEl>
                                        <p:attrNameLst>
                                          <p:attrName>ppt_y</p:attrName>
                                        </p:attrNameLst>
                                      </p:cBhvr>
                                      <p:tavLst>
                                        <p:tav tm="0">
                                          <p:val>
                                            <p:strVal val="1+#ppt_h/2"/>
                                          </p:val>
                                        </p:tav>
                                        <p:tav tm="100000">
                                          <p:val>
                                            <p:strVal val="#ppt_y"/>
                                          </p:val>
                                        </p:tav>
                                      </p:tavLst>
                                    </p:anim>
                                  </p:childTnLst>
                                </p:cTn>
                              </p:par>
                            </p:childTnLst>
                          </p:cTn>
                        </p:par>
                        <p:par>
                          <p:cTn id="14" fill="hold" nodeType="afterGroup">
                            <p:stCondLst>
                              <p:cond delay="10000"/>
                            </p:stCondLst>
                            <p:childTnLst>
                              <p:par>
                                <p:cTn id="15" presetID="7" presetClass="entr" presetSubtype="1" fill="hold" nodeType="afterEffect">
                                  <p:stCondLst>
                                    <p:cond delay="0"/>
                                  </p:stCondLst>
                                  <p:childTnLst>
                                    <p:set>
                                      <p:cBhvr>
                                        <p:cTn id="16" dur="1" fill="hold">
                                          <p:stCondLst>
                                            <p:cond delay="0"/>
                                          </p:stCondLst>
                                        </p:cTn>
                                        <p:tgtEl>
                                          <p:spTgt spid="25604"/>
                                        </p:tgtEl>
                                        <p:attrNameLst>
                                          <p:attrName>style.visibility</p:attrName>
                                        </p:attrNameLst>
                                      </p:cBhvr>
                                      <p:to>
                                        <p:strVal val="visible"/>
                                      </p:to>
                                    </p:set>
                                    <p:anim calcmode="lin" valueType="num">
                                      <p:cBhvr additive="base">
                                        <p:cTn id="17" dur="5000" fill="hold"/>
                                        <p:tgtEl>
                                          <p:spTgt spid="25604"/>
                                        </p:tgtEl>
                                        <p:attrNameLst>
                                          <p:attrName>ppt_x</p:attrName>
                                        </p:attrNameLst>
                                      </p:cBhvr>
                                      <p:tavLst>
                                        <p:tav tm="0">
                                          <p:val>
                                            <p:strVal val="#ppt_x"/>
                                          </p:val>
                                        </p:tav>
                                        <p:tav tm="100000">
                                          <p:val>
                                            <p:strVal val="#ppt_x"/>
                                          </p:val>
                                        </p:tav>
                                      </p:tavLst>
                                    </p:anim>
                                    <p:anim calcmode="lin" valueType="num">
                                      <p:cBhvr additive="base">
                                        <p:cTn id="18" dur="5000" fill="hold"/>
                                        <p:tgtEl>
                                          <p:spTgt spid="2560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6"/>
          <p:cNvSpPr>
            <a:spLocks noGrp="1" noRot="1" noChangeArrowheads="1"/>
          </p:cNvSpPr>
          <p:nvPr>
            <p:ph type="title"/>
            <p:custDataLst>
              <p:tags r:id="rId2"/>
            </p:custDataLst>
          </p:nvPr>
        </p:nvSpPr>
        <p:spPr>
          <a:xfrm>
            <a:off x="4876800" y="244475"/>
            <a:ext cx="3965575" cy="593725"/>
          </a:xfrm>
        </p:spPr>
        <p:txBody>
          <a:bodyPr/>
          <a:lstStyle/>
          <a:p>
            <a:pPr eaLnBrk="1" hangingPunct="1"/>
            <a:endParaRPr lang="en-US" altLang="zh-TW" dirty="0" smtClean="0">
              <a:ea typeface="新細明體" pitchFamily="18" charset="-120"/>
            </a:endParaRPr>
          </a:p>
        </p:txBody>
      </p:sp>
      <p:sp>
        <p:nvSpPr>
          <p:cNvPr id="25603" name="Rectangle 3"/>
          <p:cNvSpPr>
            <a:spLocks noGrp="1" noRot="1" noChangeArrowheads="1"/>
          </p:cNvSpPr>
          <p:nvPr>
            <p:ph type="body" sz="half" idx="1"/>
            <p:custDataLst>
              <p:tags r:id="rId3"/>
            </p:custDataLst>
          </p:nvPr>
        </p:nvSpPr>
        <p:spPr>
          <a:xfrm>
            <a:off x="304800" y="304800"/>
            <a:ext cx="4876800" cy="6324600"/>
          </a:xfrm>
        </p:spPr>
        <p:txBody>
          <a:bodyPr/>
          <a:lstStyle/>
          <a:p>
            <a:pPr marL="609600" indent="-609600" eaLnBrk="1" hangingPunct="1"/>
            <a:r>
              <a:rPr lang="en-US" altLang="zh-TW" sz="2400" dirty="0" smtClean="0">
                <a:ea typeface="新細明體" pitchFamily="18" charset="-120"/>
              </a:rPr>
              <a:t>On solemn occasions the altar could be incensed with the gifts. The presiding celebrant and the congregation also could be incensed after the </a:t>
            </a:r>
            <a:r>
              <a:rPr lang="en-US" altLang="zh-TW" sz="2400" dirty="0" err="1" smtClean="0">
                <a:ea typeface="新細明體" pitchFamily="18" charset="-120"/>
              </a:rPr>
              <a:t>incensation</a:t>
            </a:r>
            <a:r>
              <a:rPr lang="en-US" altLang="zh-TW" sz="2400" dirty="0" smtClean="0">
                <a:ea typeface="新細明體" pitchFamily="18" charset="-120"/>
              </a:rPr>
              <a:t> of the altar. We are reminded of our priestly character before we offer the holy sacrifice of Jesus.</a:t>
            </a:r>
          </a:p>
          <a:p>
            <a:pPr marL="609600" indent="-609600" eaLnBrk="1" hangingPunct="1"/>
            <a:r>
              <a:rPr lang="zh-TW" altLang="en-US" sz="2200" dirty="0" smtClean="0">
                <a:ea typeface="新細明體" pitchFamily="18" charset="-120"/>
              </a:rPr>
              <a:t>在一些重要的時候，我們是會向祭台上的祭品獻香的。有時甚至會向主祭及會眾獻香。這是為了在獻上耶穌的至聖犠牲前提醒我們，我們也負有司祭的職份。</a:t>
            </a:r>
            <a:endParaRPr lang="en-US" altLang="zh-TW" sz="2200" dirty="0" smtClean="0">
              <a:ea typeface="新細明體" pitchFamily="18" charset="-120"/>
            </a:endParaRPr>
          </a:p>
        </p:txBody>
      </p:sp>
      <p:pic>
        <p:nvPicPr>
          <p:cNvPr id="26628" name="Content Placeholder 6" descr="incensing.jpg"/>
          <p:cNvPicPr>
            <a:picLocks noGrp="1" noChangeAspect="1"/>
          </p:cNvPicPr>
          <p:nvPr>
            <p:ph sz="quarter" idx="2"/>
            <p:custDataLst>
              <p:tags r:id="rId4"/>
            </p:custDataLst>
          </p:nvPr>
        </p:nvPicPr>
        <p:blipFill>
          <a:blip r:embed="rId7" cstate="print"/>
          <a:srcRect/>
          <a:stretch>
            <a:fillRect/>
          </a:stretch>
        </p:blipFill>
        <p:spPr>
          <a:xfrm>
            <a:off x="5029200" y="457200"/>
            <a:ext cx="2620963" cy="3444075"/>
          </a:xfrm>
          <a:prstGeom prst="ellipse">
            <a:avLst/>
          </a:prstGeom>
          <a:effectLst>
            <a:softEdge rad="112500"/>
          </a:effectLst>
        </p:spPr>
      </p:pic>
      <p:pic>
        <p:nvPicPr>
          <p:cNvPr id="26629" name="Content Placeholder 8" descr="incensing_altar.gif"/>
          <p:cNvPicPr>
            <a:picLocks noGrp="1" noChangeAspect="1"/>
          </p:cNvPicPr>
          <p:nvPr>
            <p:ph sz="quarter" idx="3"/>
            <p:custDataLst>
              <p:tags r:id="rId5"/>
            </p:custDataLst>
          </p:nvPr>
        </p:nvPicPr>
        <p:blipFill>
          <a:blip r:embed="rId8" cstate="print"/>
          <a:srcRect/>
          <a:stretch>
            <a:fillRect/>
          </a:stretch>
        </p:blipFill>
        <p:spPr>
          <a:xfrm>
            <a:off x="5638800" y="4038600"/>
            <a:ext cx="3302000" cy="2476500"/>
          </a:xfrm>
          <a:prstGeom prst="ellipse">
            <a:avLst/>
          </a:prstGeom>
          <a:effectLst>
            <a:softEdge rad="11250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7" presetClass="entr" presetSubtype="2" fill="hold" nodeType="after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 calcmode="lin" valueType="num">
                                      <p:cBhvr additive="base">
                                        <p:cTn id="7" dur="5000" fill="hold"/>
                                        <p:tgtEl>
                                          <p:spTgt spid="25603">
                                            <p:txEl>
                                              <p:pRg st="0" end="0"/>
                                            </p:txEl>
                                          </p:spTgt>
                                        </p:tgtEl>
                                        <p:attrNameLst>
                                          <p:attrName>ppt_x</p:attrName>
                                        </p:attrNameLst>
                                      </p:cBhvr>
                                      <p:tavLst>
                                        <p:tav tm="0">
                                          <p:val>
                                            <p:strVal val="1+#ppt_w/2"/>
                                          </p:val>
                                        </p:tav>
                                        <p:tav tm="100000">
                                          <p:val>
                                            <p:strVal val="#ppt_x"/>
                                          </p:val>
                                        </p:tav>
                                      </p:tavLst>
                                    </p:anim>
                                    <p:anim calcmode="lin" valueType="num">
                                      <p:cBhvr additive="base">
                                        <p:cTn id="8" dur="5000" fill="hold"/>
                                        <p:tgtEl>
                                          <p:spTgt spid="25603">
                                            <p:txEl>
                                              <p:pRg st="0" end="0"/>
                                            </p:txEl>
                                          </p:spTgt>
                                        </p:tgtEl>
                                        <p:attrNameLst>
                                          <p:attrName>ppt_y</p:attrName>
                                        </p:attrNameLst>
                                      </p:cBhvr>
                                      <p:tavLst>
                                        <p:tav tm="0">
                                          <p:val>
                                            <p:strVal val="#ppt_y"/>
                                          </p:val>
                                        </p:tav>
                                        <p:tav tm="100000">
                                          <p:val>
                                            <p:strVal val="#ppt_y"/>
                                          </p:val>
                                        </p:tav>
                                      </p:tavLst>
                                    </p:anim>
                                  </p:childTnLst>
                                </p:cTn>
                              </p:par>
                            </p:childTnLst>
                          </p:cTn>
                        </p:par>
                        <p:par>
                          <p:cTn id="9" fill="hold">
                            <p:stCondLst>
                              <p:cond delay="5000"/>
                            </p:stCondLst>
                            <p:childTnLst>
                              <p:par>
                                <p:cTn id="10" presetID="7" presetClass="entr" presetSubtype="2" fill="hold" nodeType="after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 calcmode="lin" valueType="num">
                                      <p:cBhvr additive="base">
                                        <p:cTn id="12" dur="5000" fill="hold"/>
                                        <p:tgtEl>
                                          <p:spTgt spid="25603">
                                            <p:txEl>
                                              <p:pRg st="1" end="1"/>
                                            </p:txEl>
                                          </p:spTgt>
                                        </p:tgtEl>
                                        <p:attrNameLst>
                                          <p:attrName>ppt_x</p:attrName>
                                        </p:attrNameLst>
                                      </p:cBhvr>
                                      <p:tavLst>
                                        <p:tav tm="0">
                                          <p:val>
                                            <p:strVal val="1+#ppt_w/2"/>
                                          </p:val>
                                        </p:tav>
                                        <p:tav tm="100000">
                                          <p:val>
                                            <p:strVal val="#ppt_x"/>
                                          </p:val>
                                        </p:tav>
                                      </p:tavLst>
                                    </p:anim>
                                    <p:anim calcmode="lin" valueType="num">
                                      <p:cBhvr additive="base">
                                        <p:cTn id="13" dur="5000" fill="hold"/>
                                        <p:tgtEl>
                                          <p:spTgt spid="25603">
                                            <p:txEl>
                                              <p:pRg st="1" end="1"/>
                                            </p:txEl>
                                          </p:spTgt>
                                        </p:tgtEl>
                                        <p:attrNameLst>
                                          <p:attrName>ppt_y</p:attrName>
                                        </p:attrNameLst>
                                      </p:cBhvr>
                                      <p:tavLst>
                                        <p:tav tm="0">
                                          <p:val>
                                            <p:strVal val="#ppt_y"/>
                                          </p:val>
                                        </p:tav>
                                        <p:tav tm="100000">
                                          <p:val>
                                            <p:strVal val="#ppt_y"/>
                                          </p:val>
                                        </p:tav>
                                      </p:tavLst>
                                    </p:anim>
                                  </p:childTnLst>
                                </p:cTn>
                              </p:par>
                              <p:par>
                                <p:cTn id="14" presetID="7" presetClass="entr" presetSubtype="8" fill="hold" nodeType="withEffect">
                                  <p:stCondLst>
                                    <p:cond delay="0"/>
                                  </p:stCondLst>
                                  <p:childTnLst>
                                    <p:set>
                                      <p:cBhvr>
                                        <p:cTn id="15" dur="1" fill="hold">
                                          <p:stCondLst>
                                            <p:cond delay="0"/>
                                          </p:stCondLst>
                                        </p:cTn>
                                        <p:tgtEl>
                                          <p:spTgt spid="26628"/>
                                        </p:tgtEl>
                                        <p:attrNameLst>
                                          <p:attrName>style.visibility</p:attrName>
                                        </p:attrNameLst>
                                      </p:cBhvr>
                                      <p:to>
                                        <p:strVal val="visible"/>
                                      </p:to>
                                    </p:set>
                                    <p:anim calcmode="lin" valueType="num">
                                      <p:cBhvr additive="base">
                                        <p:cTn id="16" dur="5000" fill="hold"/>
                                        <p:tgtEl>
                                          <p:spTgt spid="26628"/>
                                        </p:tgtEl>
                                        <p:attrNameLst>
                                          <p:attrName>ppt_x</p:attrName>
                                        </p:attrNameLst>
                                      </p:cBhvr>
                                      <p:tavLst>
                                        <p:tav tm="0">
                                          <p:val>
                                            <p:strVal val="0-#ppt_w/2"/>
                                          </p:val>
                                        </p:tav>
                                        <p:tav tm="100000">
                                          <p:val>
                                            <p:strVal val="#ppt_x"/>
                                          </p:val>
                                        </p:tav>
                                      </p:tavLst>
                                    </p:anim>
                                    <p:anim calcmode="lin" valueType="num">
                                      <p:cBhvr additive="base">
                                        <p:cTn id="17" dur="5000" fill="hold"/>
                                        <p:tgtEl>
                                          <p:spTgt spid="26628"/>
                                        </p:tgtEl>
                                        <p:attrNameLst>
                                          <p:attrName>ppt_y</p:attrName>
                                        </p:attrNameLst>
                                      </p:cBhvr>
                                      <p:tavLst>
                                        <p:tav tm="0">
                                          <p:val>
                                            <p:strVal val="#ppt_y"/>
                                          </p:val>
                                        </p:tav>
                                        <p:tav tm="100000">
                                          <p:val>
                                            <p:strVal val="#ppt_y"/>
                                          </p:val>
                                        </p:tav>
                                      </p:tavLst>
                                    </p:anim>
                                  </p:childTnLst>
                                </p:cTn>
                              </p:par>
                              <p:par>
                                <p:cTn id="18" presetID="7" presetClass="entr" presetSubtype="1" fill="hold" nodeType="withEffect">
                                  <p:stCondLst>
                                    <p:cond delay="0"/>
                                  </p:stCondLst>
                                  <p:childTnLst>
                                    <p:set>
                                      <p:cBhvr>
                                        <p:cTn id="19" dur="1" fill="hold">
                                          <p:stCondLst>
                                            <p:cond delay="0"/>
                                          </p:stCondLst>
                                        </p:cTn>
                                        <p:tgtEl>
                                          <p:spTgt spid="26629"/>
                                        </p:tgtEl>
                                        <p:attrNameLst>
                                          <p:attrName>style.visibility</p:attrName>
                                        </p:attrNameLst>
                                      </p:cBhvr>
                                      <p:to>
                                        <p:strVal val="visible"/>
                                      </p:to>
                                    </p:set>
                                    <p:anim calcmode="lin" valueType="num">
                                      <p:cBhvr additive="base">
                                        <p:cTn id="20" dur="5000" fill="hold"/>
                                        <p:tgtEl>
                                          <p:spTgt spid="26629"/>
                                        </p:tgtEl>
                                        <p:attrNameLst>
                                          <p:attrName>ppt_x</p:attrName>
                                        </p:attrNameLst>
                                      </p:cBhvr>
                                      <p:tavLst>
                                        <p:tav tm="0">
                                          <p:val>
                                            <p:strVal val="#ppt_x"/>
                                          </p:val>
                                        </p:tav>
                                        <p:tav tm="100000">
                                          <p:val>
                                            <p:strVal val="#ppt_x"/>
                                          </p:val>
                                        </p:tav>
                                      </p:tavLst>
                                    </p:anim>
                                    <p:anim calcmode="lin" valueType="num">
                                      <p:cBhvr additive="base">
                                        <p:cTn id="21" dur="5000" fill="hold"/>
                                        <p:tgtEl>
                                          <p:spTgt spid="26629"/>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8"/>
          <p:cNvSpPr>
            <a:spLocks noGrp="1" noRot="1" noChangeArrowheads="1"/>
          </p:cNvSpPr>
          <p:nvPr>
            <p:ph type="title"/>
            <p:custDataLst>
              <p:tags r:id="rId2"/>
            </p:custDataLst>
          </p:nvPr>
        </p:nvSpPr>
        <p:spPr>
          <a:xfrm>
            <a:off x="5410200" y="244475"/>
            <a:ext cx="3432175" cy="1431925"/>
          </a:xfrm>
        </p:spPr>
        <p:txBody>
          <a:bodyPr/>
          <a:lstStyle/>
          <a:p>
            <a:pPr eaLnBrk="1" hangingPunct="1"/>
            <a:endParaRPr lang="en-US" altLang="zh-TW" dirty="0" smtClean="0">
              <a:ea typeface="新細明體" pitchFamily="18" charset="-120"/>
            </a:endParaRPr>
          </a:p>
        </p:txBody>
      </p:sp>
      <p:sp>
        <p:nvSpPr>
          <p:cNvPr id="12291" name="Rectangle 3"/>
          <p:cNvSpPr>
            <a:spLocks noGrp="1" noRot="1" noChangeArrowheads="1"/>
          </p:cNvSpPr>
          <p:nvPr>
            <p:ph type="body" sz="half" idx="1"/>
            <p:custDataLst>
              <p:tags r:id="rId3"/>
            </p:custDataLst>
          </p:nvPr>
        </p:nvSpPr>
        <p:spPr>
          <a:xfrm>
            <a:off x="304800" y="457200"/>
            <a:ext cx="5410200" cy="5943600"/>
          </a:xfrm>
        </p:spPr>
        <p:txBody>
          <a:bodyPr/>
          <a:lstStyle/>
          <a:p>
            <a:pPr marL="609600" indent="-609600" eaLnBrk="1" hangingPunct="1">
              <a:lnSpc>
                <a:spcPct val="80000"/>
              </a:lnSpc>
            </a:pPr>
            <a:r>
              <a:rPr lang="en-US" altLang="zh-TW" sz="2400" dirty="0" smtClean="0">
                <a:ea typeface="新細明體" pitchFamily="18" charset="-120"/>
              </a:rPr>
              <a:t>In the middle ages when unleavened bread became the practice in the church, and when the ordinary people distanced themselves from active participation in the Eucharist making bread and wine became the responsibility of monastic communities.</a:t>
            </a:r>
          </a:p>
          <a:p>
            <a:pPr marL="609600" indent="-609600" eaLnBrk="1" hangingPunct="1">
              <a:lnSpc>
                <a:spcPct val="80000"/>
              </a:lnSpc>
            </a:pPr>
            <a:r>
              <a:rPr lang="zh-TW" altLang="en-US" sz="2400" dirty="0" smtClean="0">
                <a:ea typeface="新細明體" pitchFamily="18" charset="-120"/>
              </a:rPr>
              <a:t>自中世紀開始，當感恩祭規定以無酵餅作祭品時，平信徒便把預備餅酒的責任交給隠修士團體。</a:t>
            </a:r>
            <a:endParaRPr lang="en-US" altLang="zh-TW" sz="2400" dirty="0" smtClean="0">
              <a:ea typeface="新細明體" pitchFamily="18" charset="-120"/>
            </a:endParaRPr>
          </a:p>
        </p:txBody>
      </p:sp>
      <p:pic>
        <p:nvPicPr>
          <p:cNvPr id="13316" name="Content Placeholder 5" descr="wine making 2.jpg"/>
          <p:cNvPicPr>
            <a:picLocks noGrp="1" noChangeAspect="1"/>
          </p:cNvPicPr>
          <p:nvPr>
            <p:ph sz="half" idx="2"/>
            <p:custDataLst>
              <p:tags r:id="rId4"/>
            </p:custDataLst>
          </p:nvPr>
        </p:nvPicPr>
        <p:blipFill>
          <a:blip r:embed="rId7" cstate="print"/>
          <a:srcRect/>
          <a:stretch>
            <a:fillRect/>
          </a:stretch>
        </p:blipFill>
        <p:spPr>
          <a:xfrm>
            <a:off x="5791200" y="304800"/>
            <a:ext cx="3017837" cy="3826698"/>
          </a:xfrm>
          <a:prstGeom prst="roundRect">
            <a:avLst>
              <a:gd name="adj" fmla="val 8594"/>
            </a:avLst>
          </a:prstGeom>
          <a:solidFill>
            <a:srgbClr val="FFFFFF">
              <a:shade val="85000"/>
            </a:srgbClr>
          </a:solidFill>
          <a:effectLst>
            <a:reflection blurRad="12700" stA="38000" endPos="28000" dist="5000" dir="5400000" sy="-100000" algn="bl" rotWithShape="0"/>
          </a:effectLst>
        </p:spPr>
      </p:pic>
      <p:pic>
        <p:nvPicPr>
          <p:cNvPr id="13317" name="Picture 6" descr="wine-making.gif"/>
          <p:cNvPicPr>
            <a:picLocks noChangeAspect="1"/>
          </p:cNvPicPr>
          <p:nvPr>
            <p:custDataLst>
              <p:tags r:id="rId5"/>
            </p:custDataLst>
          </p:nvPr>
        </p:nvPicPr>
        <p:blipFill>
          <a:blip r:embed="rId8" cstate="print"/>
          <a:srcRect/>
          <a:stretch>
            <a:fillRect/>
          </a:stretch>
        </p:blipFill>
        <p:spPr bwMode="auto">
          <a:xfrm>
            <a:off x="5715000" y="5181600"/>
            <a:ext cx="2959319" cy="1514475"/>
          </a:xfrm>
          <a:prstGeom prst="roundRect">
            <a:avLst>
              <a:gd name="adj" fmla="val 8594"/>
            </a:avLst>
          </a:prstGeom>
          <a:solidFill>
            <a:srgbClr val="FFFFFF">
              <a:shade val="85000"/>
            </a:srgbClr>
          </a:solidFill>
          <a:ln>
            <a:noFill/>
          </a:ln>
          <a:effectLst>
            <a:reflection blurRad="12700" stA="38000" endPos="28000" dist="5000" dir="5400000" sy="-100000" algn="bl" rotWithShape="0"/>
          </a:effectLst>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 calcmode="lin" valueType="num">
                                      <p:cBhvr>
                                        <p:cTn id="7" dur="5000" fill="hold"/>
                                        <p:tgtEl>
                                          <p:spTgt spid="12291">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12291">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12291">
                                            <p:txEl>
                                              <p:pRg st="0" end="0"/>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12291">
                                            <p:txEl>
                                              <p:pRg st="1" end="1"/>
                                            </p:txEl>
                                          </p:spTgt>
                                        </p:tgtEl>
                                        <p:attrNameLst>
                                          <p:attrName>style.visibility</p:attrName>
                                        </p:attrNameLst>
                                      </p:cBhvr>
                                      <p:to>
                                        <p:strVal val="visible"/>
                                      </p:to>
                                    </p:set>
                                    <p:anim calcmode="lin" valueType="num">
                                      <p:cBhvr>
                                        <p:cTn id="13" dur="5000" fill="hold"/>
                                        <p:tgtEl>
                                          <p:spTgt spid="12291">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12291">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12291">
                                            <p:txEl>
                                              <p:pRg st="1" end="1"/>
                                            </p:txEl>
                                          </p:spTgt>
                                        </p:tgtEl>
                                      </p:cBhvr>
                                    </p:animEffect>
                                  </p:childTnLst>
                                </p:cTn>
                              </p:par>
                            </p:childTnLst>
                          </p:cTn>
                        </p:par>
                        <p:par>
                          <p:cTn id="16" fill="hold" nodeType="afterGroup">
                            <p:stCondLst>
                              <p:cond delay="10000"/>
                            </p:stCondLst>
                            <p:childTnLst>
                              <p:par>
                                <p:cTn id="17" presetID="45" presetClass="entr" presetSubtype="0" fill="hold" nodeType="afterEffect">
                                  <p:stCondLst>
                                    <p:cond delay="0"/>
                                  </p:stCondLst>
                                  <p:iterate type="lt">
                                    <p:tmPct val="10000"/>
                                  </p:iterate>
                                  <p:childTnLst>
                                    <p:set>
                                      <p:cBhvr>
                                        <p:cTn id="18" dur="1" fill="hold">
                                          <p:stCondLst>
                                            <p:cond delay="0"/>
                                          </p:stCondLst>
                                        </p:cTn>
                                        <p:tgtEl>
                                          <p:spTgt spid="13316"/>
                                        </p:tgtEl>
                                        <p:attrNameLst>
                                          <p:attrName>style.visibility</p:attrName>
                                        </p:attrNameLst>
                                      </p:cBhvr>
                                      <p:to>
                                        <p:strVal val="visible"/>
                                      </p:to>
                                    </p:set>
                                    <p:animEffect transition="in" filter="fade">
                                      <p:cBhvr>
                                        <p:cTn id="19" dur="5000"/>
                                        <p:tgtEl>
                                          <p:spTgt spid="13316"/>
                                        </p:tgtEl>
                                      </p:cBhvr>
                                    </p:animEffect>
                                    <p:anim calcmode="lin" valueType="num">
                                      <p:cBhvr>
                                        <p:cTn id="20" dur="5000" fill="hold"/>
                                        <p:tgtEl>
                                          <p:spTgt spid="13316"/>
                                        </p:tgtEl>
                                        <p:attrNameLst>
                                          <p:attrName>ppt_w</p:attrName>
                                        </p:attrNameLst>
                                      </p:cBhvr>
                                      <p:tavLst>
                                        <p:tav tm="0" fmla="#ppt_w*sin(2.5*pi*$)">
                                          <p:val>
                                            <p:fltVal val="0"/>
                                          </p:val>
                                        </p:tav>
                                        <p:tav tm="100000">
                                          <p:val>
                                            <p:fltVal val="1"/>
                                          </p:val>
                                        </p:tav>
                                      </p:tavLst>
                                    </p:anim>
                                    <p:anim calcmode="lin" valueType="num">
                                      <p:cBhvr>
                                        <p:cTn id="21" dur="5000" fill="hold"/>
                                        <p:tgtEl>
                                          <p:spTgt spid="13316"/>
                                        </p:tgtEl>
                                        <p:attrNameLst>
                                          <p:attrName>ppt_h</p:attrName>
                                        </p:attrNameLst>
                                      </p:cBhvr>
                                      <p:tavLst>
                                        <p:tav tm="0">
                                          <p:val>
                                            <p:strVal val="#ppt_h"/>
                                          </p:val>
                                        </p:tav>
                                        <p:tav tm="100000">
                                          <p:val>
                                            <p:strVal val="#ppt_h"/>
                                          </p:val>
                                        </p:tav>
                                      </p:tavLst>
                                    </p:anim>
                                  </p:childTnLst>
                                </p:cTn>
                              </p:par>
                              <p:par>
                                <p:cTn id="22" presetID="21" presetClass="entr" presetSubtype="4" fill="hold" nodeType="withEffect">
                                  <p:stCondLst>
                                    <p:cond delay="0"/>
                                  </p:stCondLst>
                                  <p:childTnLst>
                                    <p:set>
                                      <p:cBhvr>
                                        <p:cTn id="23" dur="1" fill="hold">
                                          <p:stCondLst>
                                            <p:cond delay="0"/>
                                          </p:stCondLst>
                                        </p:cTn>
                                        <p:tgtEl>
                                          <p:spTgt spid="13317"/>
                                        </p:tgtEl>
                                        <p:attrNameLst>
                                          <p:attrName>style.visibility</p:attrName>
                                        </p:attrNameLst>
                                      </p:cBhvr>
                                      <p:to>
                                        <p:strVal val="visible"/>
                                      </p:to>
                                    </p:set>
                                    <p:animEffect transition="in" filter="wheel(4)">
                                      <p:cBhvr>
                                        <p:cTn id="24" dur="5000"/>
                                        <p:tgtEl>
                                          <p:spTgt spid="133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7" name="Rectangle 3"/>
          <p:cNvSpPr>
            <a:spLocks noGrp="1" noRot="1" noChangeArrowheads="1"/>
          </p:cNvSpPr>
          <p:nvPr>
            <p:ph type="body" idx="1"/>
            <p:custDataLst>
              <p:tags r:id="rId2"/>
            </p:custDataLst>
          </p:nvPr>
        </p:nvSpPr>
        <p:spPr>
          <a:xfrm>
            <a:off x="457200" y="838200"/>
            <a:ext cx="8229600" cy="5287963"/>
          </a:xfrm>
        </p:spPr>
        <p:txBody>
          <a:bodyPr/>
          <a:lstStyle/>
          <a:p>
            <a:pPr marL="609600" indent="-609600" eaLnBrk="1" hangingPunct="1">
              <a:lnSpc>
                <a:spcPct val="90000"/>
              </a:lnSpc>
            </a:pPr>
            <a:r>
              <a:rPr lang="en-US" altLang="zh-TW" sz="2800" dirty="0" smtClean="0">
                <a:ea typeface="新細明體" pitchFamily="18" charset="-120"/>
              </a:rPr>
              <a:t>Therefore, today, as in the early days the main purposes are supporting the poor and the pastors of souls. Since the tradition of the unleavened bread continues and wine used for Mass has its canonical specifications they are mostly prepared by specialized religious communities or companies, and not by the faithful in their homes.</a:t>
            </a:r>
          </a:p>
          <a:p>
            <a:pPr marL="609600" indent="-609600" eaLnBrk="1" hangingPunct="1">
              <a:lnSpc>
                <a:spcPct val="90000"/>
              </a:lnSpc>
            </a:pPr>
            <a:r>
              <a:rPr lang="zh-TW" altLang="en-US" sz="2400" dirty="0" smtClean="0">
                <a:ea typeface="新細明體" pitchFamily="18" charset="-120"/>
              </a:rPr>
              <a:t>雖然時至今日，在感恩祭中用無酵餅的規定依舊，作為聖血的酒亦需跟從教會的規定；所以這些物品都由特定的修會或機構提供，而不是直接來自信友家庭。不過，我們仍應謹記</a:t>
            </a:r>
            <a:r>
              <a:rPr lang="en-US" altLang="zh-TW" sz="2400" dirty="0" smtClean="0">
                <a:ea typeface="新細明體" pitchFamily="18" charset="-120"/>
              </a:rPr>
              <a:t>---</a:t>
            </a:r>
            <a:r>
              <a:rPr lang="zh-TW" altLang="en-US" sz="2400" dirty="0" smtClean="0">
                <a:ea typeface="新細明體" pitchFamily="18" charset="-120"/>
              </a:rPr>
              <a:t>奉獻的本質當是為了支援有需要的弟兄和教會司牧。</a:t>
            </a:r>
            <a:endParaRPr lang="en-US" altLang="zh-TW" sz="2400" dirty="0" smtClean="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6387">
                                            <p:txEl>
                                              <p:pRg st="0" end="0"/>
                                            </p:txEl>
                                          </p:spTgt>
                                        </p:tgtEl>
                                        <p:attrNameLst>
                                          <p:attrName>style.visibility</p:attrName>
                                        </p:attrNameLst>
                                      </p:cBhvr>
                                      <p:to>
                                        <p:strVal val="visible"/>
                                      </p:to>
                                    </p:set>
                                    <p:anim calcmode="lin" valueType="num">
                                      <p:cBhvr>
                                        <p:cTn id="7" dur="5000" fill="hold"/>
                                        <p:tgtEl>
                                          <p:spTgt spid="16387">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16387">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16387">
                                            <p:txEl>
                                              <p:pRg st="0" end="0"/>
                                            </p:txEl>
                                          </p:spTgt>
                                        </p:tgtEl>
                                      </p:cBhvr>
                                    </p:animEffect>
                                  </p:childTnLst>
                                </p:cTn>
                              </p:par>
                            </p:childTnLst>
                          </p:cTn>
                        </p:par>
                        <p:par>
                          <p:cTn id="10" fill="hold">
                            <p:stCondLst>
                              <p:cond delay="5000"/>
                            </p:stCondLst>
                            <p:childTnLst>
                              <p:par>
                                <p:cTn id="11" presetID="53" presetClass="entr" presetSubtype="0" fill="hold" nodeType="afterEffect">
                                  <p:stCondLst>
                                    <p:cond delay="0"/>
                                  </p:stCondLst>
                                  <p:childTnLst>
                                    <p:set>
                                      <p:cBhvr>
                                        <p:cTn id="12" dur="1" fill="hold">
                                          <p:stCondLst>
                                            <p:cond delay="0"/>
                                          </p:stCondLst>
                                        </p:cTn>
                                        <p:tgtEl>
                                          <p:spTgt spid="16387">
                                            <p:txEl>
                                              <p:pRg st="1" end="1"/>
                                            </p:txEl>
                                          </p:spTgt>
                                        </p:tgtEl>
                                        <p:attrNameLst>
                                          <p:attrName>style.visibility</p:attrName>
                                        </p:attrNameLst>
                                      </p:cBhvr>
                                      <p:to>
                                        <p:strVal val="visible"/>
                                      </p:to>
                                    </p:set>
                                    <p:anim calcmode="lin" valueType="num">
                                      <p:cBhvr>
                                        <p:cTn id="13" dur="5000" fill="hold"/>
                                        <p:tgtEl>
                                          <p:spTgt spid="16387">
                                            <p:txEl>
                                              <p:pRg st="1" end="1"/>
                                            </p:txEl>
                                          </p:spTgt>
                                        </p:tgtEl>
                                        <p:attrNameLst>
                                          <p:attrName>ppt_w</p:attrName>
                                        </p:attrNameLst>
                                      </p:cBhvr>
                                      <p:tavLst>
                                        <p:tav tm="0">
                                          <p:val>
                                            <p:fltVal val="0"/>
                                          </p:val>
                                        </p:tav>
                                        <p:tav tm="100000">
                                          <p:val>
                                            <p:strVal val="#ppt_w"/>
                                          </p:val>
                                        </p:tav>
                                      </p:tavLst>
                                    </p:anim>
                                    <p:anim calcmode="lin" valueType="num">
                                      <p:cBhvr>
                                        <p:cTn id="14" dur="5000" fill="hold"/>
                                        <p:tgtEl>
                                          <p:spTgt spid="16387">
                                            <p:txEl>
                                              <p:pRg st="1" end="1"/>
                                            </p:txEl>
                                          </p:spTgt>
                                        </p:tgtEl>
                                        <p:attrNameLst>
                                          <p:attrName>ppt_h</p:attrName>
                                        </p:attrNameLst>
                                      </p:cBhvr>
                                      <p:tavLst>
                                        <p:tav tm="0">
                                          <p:val>
                                            <p:fltVal val="0"/>
                                          </p:val>
                                        </p:tav>
                                        <p:tav tm="100000">
                                          <p:val>
                                            <p:strVal val="#ppt_h"/>
                                          </p:val>
                                        </p:tav>
                                      </p:tavLst>
                                    </p:anim>
                                    <p:animEffect transition="in" filter="fade">
                                      <p:cBhvr>
                                        <p:cTn id="15" dur="5000"/>
                                        <p:tgtEl>
                                          <p:spTgt spid="16387">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1" name="Rectangle 3"/>
          <p:cNvSpPr>
            <a:spLocks noGrp="1" noRot="1" noChangeArrowheads="1"/>
          </p:cNvSpPr>
          <p:nvPr>
            <p:ph type="body" sz="half" idx="1"/>
            <p:custDataLst>
              <p:tags r:id="rId2"/>
            </p:custDataLst>
          </p:nvPr>
        </p:nvSpPr>
        <p:spPr>
          <a:xfrm>
            <a:off x="533400" y="304800"/>
            <a:ext cx="3927475" cy="5791200"/>
          </a:xfrm>
        </p:spPr>
        <p:txBody>
          <a:bodyPr/>
          <a:lstStyle/>
          <a:p>
            <a:pPr marL="609600" indent="-609600" eaLnBrk="1" hangingPunct="1"/>
            <a:r>
              <a:rPr lang="en-US" altLang="zh-TW" sz="2400" dirty="0" smtClean="0">
                <a:ea typeface="新細明體" pitchFamily="18" charset="-120"/>
              </a:rPr>
              <a:t>There must always be a corporal spread on the altar before the preparation of the gifts take place. Vessels with consecrated hosts or wine are kept only within the limits of the corporal.</a:t>
            </a:r>
          </a:p>
          <a:p>
            <a:pPr marL="609600" indent="-609600" eaLnBrk="1" hangingPunct="1"/>
            <a:endParaRPr lang="en-US" altLang="zh-TW" sz="2400" dirty="0" smtClean="0">
              <a:ea typeface="新細明體" pitchFamily="18" charset="-120"/>
            </a:endParaRPr>
          </a:p>
        </p:txBody>
      </p:sp>
      <p:pic>
        <p:nvPicPr>
          <p:cNvPr id="23556" name="Content Placeholder 5" descr="altar linen.jpg"/>
          <p:cNvPicPr>
            <a:picLocks noGrp="1" noChangeAspect="1"/>
          </p:cNvPicPr>
          <p:nvPr>
            <p:ph sz="half" idx="2"/>
            <p:custDataLst>
              <p:tags r:id="rId3"/>
            </p:custDataLst>
          </p:nvPr>
        </p:nvPicPr>
        <p:blipFill>
          <a:blip r:embed="rId5" cstate="print"/>
          <a:srcRect/>
          <a:stretch>
            <a:fillRect/>
          </a:stretch>
        </p:blipFill>
        <p:spPr>
          <a:xfrm>
            <a:off x="4800600" y="2667000"/>
            <a:ext cx="3933145" cy="2928938"/>
          </a:xfrm>
          <a:prstGeom prst="roundRect">
            <a:avLst>
              <a:gd name="adj" fmla="val 4167"/>
            </a:avLst>
          </a:prstGeom>
          <a:solidFill>
            <a:srgbClr val="FFFFFF"/>
          </a:solidFill>
          <a:ln w="76200" cap="sq">
            <a:solidFill>
              <a:srgbClr val="EAEAEA"/>
            </a:solidFill>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 presetClass="entr" presetSubtype="16" fill="hold" nodeType="after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box(in)">
                                      <p:cBhvr>
                                        <p:cTn id="7" dur="5000"/>
                                        <p:tgtEl>
                                          <p:spTgt spid="22531">
                                            <p:txEl>
                                              <p:pRg st="0" end="0"/>
                                            </p:txEl>
                                          </p:spTgt>
                                        </p:tgtEl>
                                      </p:cBhvr>
                                    </p:animEffect>
                                  </p:childTnLst>
                                </p:cTn>
                              </p:par>
                            </p:childTnLst>
                          </p:cTn>
                        </p:par>
                        <p:par>
                          <p:cTn id="8" fill="hold" nodeType="afterGroup">
                            <p:stCondLst>
                              <p:cond delay="5000"/>
                            </p:stCondLst>
                            <p:childTnLst>
                              <p:par>
                                <p:cTn id="9" presetID="11" presetClass="entr" presetSubtype="0" fill="hold" nodeType="afterEffect">
                                  <p:stCondLst>
                                    <p:cond delay="0"/>
                                  </p:stCondLst>
                                  <p:childTnLst>
                                    <p:set>
                                      <p:cBhvr>
                                        <p:cTn id="10" dur="5000">
                                          <p:stCondLst>
                                            <p:cond delay="0"/>
                                          </p:stCondLst>
                                        </p:cTn>
                                        <p:tgtEl>
                                          <p:spTgt spid="23556"/>
                                        </p:tgtEl>
                                        <p:attrNameLst>
                                          <p:attrName>style.visibility</p:attrName>
                                        </p:attrNameLst>
                                      </p:cBhvr>
                                      <p:to>
                                        <p:strVal val="visible"/>
                                      </p:to>
                                    </p:set>
                                  </p:childTnLst>
                                </p:cTn>
                              </p:par>
                            </p:childTnLst>
                          </p:cTn>
                        </p:par>
                        <p:par>
                          <p:cTn id="11" fill="hold" nodeType="afterGroup">
                            <p:stCondLst>
                              <p:cond delay="10000"/>
                            </p:stCondLst>
                            <p:childTnLst>
                              <p:par>
                                <p:cTn id="12" presetID="3" presetClass="entr" presetSubtype="5" fill="hold" nodeType="afterEffect">
                                  <p:stCondLst>
                                    <p:cond delay="0"/>
                                  </p:stCondLst>
                                  <p:childTnLst>
                                    <p:set>
                                      <p:cBhvr>
                                        <p:cTn id="13" dur="1" fill="hold">
                                          <p:stCondLst>
                                            <p:cond delay="0"/>
                                          </p:stCondLst>
                                        </p:cTn>
                                        <p:tgtEl>
                                          <p:spTgt spid="23556"/>
                                        </p:tgtEl>
                                        <p:attrNameLst>
                                          <p:attrName>style.visibility</p:attrName>
                                        </p:attrNameLst>
                                      </p:cBhvr>
                                      <p:to>
                                        <p:strVal val="visible"/>
                                      </p:to>
                                    </p:set>
                                    <p:animEffect transition="in" filter="blinds(vertical)">
                                      <p:cBhvr>
                                        <p:cTn id="14" dur="5000"/>
                                        <p:tgtEl>
                                          <p:spTgt spid="2355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5" name="Rectangle 3"/>
          <p:cNvSpPr>
            <a:spLocks noGrp="1" noRot="1" noChangeArrowheads="1"/>
          </p:cNvSpPr>
          <p:nvPr>
            <p:ph type="body" sz="half" idx="1"/>
            <p:custDataLst>
              <p:tags r:id="rId2"/>
            </p:custDataLst>
          </p:nvPr>
        </p:nvSpPr>
        <p:spPr>
          <a:xfrm>
            <a:off x="838200" y="762000"/>
            <a:ext cx="8007350" cy="3657600"/>
          </a:xfrm>
        </p:spPr>
        <p:txBody>
          <a:bodyPr/>
          <a:lstStyle/>
          <a:p>
            <a:pPr marL="609600" indent="-609600" eaLnBrk="1" hangingPunct="1"/>
            <a:r>
              <a:rPr lang="en-US" altLang="zh-TW" sz="2000" dirty="0" smtClean="0">
                <a:ea typeface="新細明體" pitchFamily="18" charset="-120"/>
              </a:rPr>
              <a:t>From the very inception even catechumens were not allowed bring gifts to the altar. It was considered the right and the privilege of the baptized community because those who take part in the sacrifice and the banquet are only full-fledged members of the Body of Christ. Hence, non-Christians are not permitted to bring gifts in the offertory procession</a:t>
            </a:r>
            <a:r>
              <a:rPr lang="en-US" altLang="zh-TW" sz="2400" dirty="0" smtClean="0">
                <a:ea typeface="新細明體" pitchFamily="18" charset="-120"/>
              </a:rPr>
              <a:t>.</a:t>
            </a:r>
          </a:p>
          <a:p>
            <a:pPr marL="609600" indent="-609600" eaLnBrk="1" hangingPunct="1"/>
            <a:endParaRPr lang="en-US" altLang="zh-TW" sz="2000" dirty="0" smtClean="0">
              <a:ea typeface="新細明體" pitchFamily="18" charset="-120"/>
            </a:endParaRPr>
          </a:p>
        </p:txBody>
      </p:sp>
      <p:pic>
        <p:nvPicPr>
          <p:cNvPr id="14340" name="Content Placeholder 5" descr="not allowed symbol.jpg"/>
          <p:cNvPicPr>
            <a:picLocks noGrp="1" noChangeAspect="1"/>
          </p:cNvPicPr>
          <p:nvPr>
            <p:ph sz="half" idx="2"/>
            <p:custDataLst>
              <p:tags r:id="rId3"/>
            </p:custDataLst>
          </p:nvPr>
        </p:nvPicPr>
        <p:blipFill>
          <a:blip r:embed="rId5" cstate="print"/>
          <a:srcRect/>
          <a:stretch>
            <a:fillRect/>
          </a:stretch>
        </p:blipFill>
        <p:spPr>
          <a:xfrm>
            <a:off x="3276600" y="4648200"/>
            <a:ext cx="2692400" cy="2019300"/>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3" presetClass="entr" presetSubtype="0" fill="hold" nodeType="afterEffect">
                                  <p:stCondLst>
                                    <p:cond delay="0"/>
                                  </p:stCondLst>
                                  <p:childTnLst>
                                    <p:set>
                                      <p:cBhvr>
                                        <p:cTn id="6" dur="1" fill="hold">
                                          <p:stCondLst>
                                            <p:cond delay="0"/>
                                          </p:stCondLst>
                                        </p:cTn>
                                        <p:tgtEl>
                                          <p:spTgt spid="13315">
                                            <p:txEl>
                                              <p:pRg st="0" end="0"/>
                                            </p:txEl>
                                          </p:spTgt>
                                        </p:tgtEl>
                                        <p:attrNameLst>
                                          <p:attrName>style.visibility</p:attrName>
                                        </p:attrNameLst>
                                      </p:cBhvr>
                                      <p:to>
                                        <p:strVal val="visible"/>
                                      </p:to>
                                    </p:set>
                                    <p:anim calcmode="lin" valueType="num">
                                      <p:cBhvr>
                                        <p:cTn id="7" dur="5000" fill="hold"/>
                                        <p:tgtEl>
                                          <p:spTgt spid="13315">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13315">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13315">
                                            <p:txEl>
                                              <p:pRg st="0" end="0"/>
                                            </p:txEl>
                                          </p:spTgt>
                                        </p:tgtEl>
                                      </p:cBhvr>
                                    </p:animEffect>
                                  </p:childTnLst>
                                </p:cTn>
                              </p:par>
                            </p:childTnLst>
                          </p:cTn>
                        </p:par>
                        <p:par>
                          <p:cTn id="10" fill="hold" nodeType="afterGroup">
                            <p:stCondLst>
                              <p:cond delay="5000"/>
                            </p:stCondLst>
                            <p:childTnLst>
                              <p:par>
                                <p:cTn id="11" presetID="45" presetClass="entr" presetSubtype="0" fill="hold" nodeType="afterEffect">
                                  <p:stCondLst>
                                    <p:cond delay="0"/>
                                  </p:stCondLst>
                                  <p:iterate type="lt">
                                    <p:tmPct val="10000"/>
                                  </p:iterate>
                                  <p:childTnLst>
                                    <p:set>
                                      <p:cBhvr>
                                        <p:cTn id="12" dur="1" fill="hold">
                                          <p:stCondLst>
                                            <p:cond delay="0"/>
                                          </p:stCondLst>
                                        </p:cTn>
                                        <p:tgtEl>
                                          <p:spTgt spid="14340"/>
                                        </p:tgtEl>
                                        <p:attrNameLst>
                                          <p:attrName>style.visibility</p:attrName>
                                        </p:attrNameLst>
                                      </p:cBhvr>
                                      <p:to>
                                        <p:strVal val="visible"/>
                                      </p:to>
                                    </p:set>
                                    <p:animEffect transition="in" filter="fade">
                                      <p:cBhvr>
                                        <p:cTn id="13" dur="5000"/>
                                        <p:tgtEl>
                                          <p:spTgt spid="14340"/>
                                        </p:tgtEl>
                                      </p:cBhvr>
                                    </p:animEffect>
                                    <p:anim calcmode="lin" valueType="num">
                                      <p:cBhvr>
                                        <p:cTn id="14" dur="5000" fill="hold"/>
                                        <p:tgtEl>
                                          <p:spTgt spid="14340"/>
                                        </p:tgtEl>
                                        <p:attrNameLst>
                                          <p:attrName>ppt_w</p:attrName>
                                        </p:attrNameLst>
                                      </p:cBhvr>
                                      <p:tavLst>
                                        <p:tav tm="0" fmla="#ppt_w*sin(2.5*pi*$)">
                                          <p:val>
                                            <p:fltVal val="0"/>
                                          </p:val>
                                        </p:tav>
                                        <p:tav tm="100000">
                                          <p:val>
                                            <p:fltVal val="1"/>
                                          </p:val>
                                        </p:tav>
                                      </p:tavLst>
                                    </p:anim>
                                    <p:anim calcmode="lin" valueType="num">
                                      <p:cBhvr>
                                        <p:cTn id="15" dur="5000" fill="hold"/>
                                        <p:tgtEl>
                                          <p:spTgt spid="1434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100355"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152401"/>
            <a:ext cx="8382000" cy="1938992"/>
          </a:xfrm>
          <a:prstGeom prst="rect">
            <a:avLst/>
          </a:prstGeom>
          <a:noFill/>
          <a:ln w="9525">
            <a:noFill/>
            <a:miter lim="800000"/>
            <a:headEnd/>
            <a:tailEnd/>
          </a:ln>
        </p:spPr>
        <p:txBody>
          <a:bodyPr wrap="square">
            <a:spAutoFit/>
          </a:bodyPr>
          <a:lstStyle/>
          <a:p>
            <a:pPr algn="ctr"/>
            <a:r>
              <a:rPr lang="en-US" altLang="zh-TW" sz="4000" b="1" dirty="0">
                <a:latin typeface="Baskerville Old Face" pitchFamily="18" charset="0"/>
                <a:ea typeface="新細明體" pitchFamily="18" charset="-120"/>
              </a:rPr>
              <a:t>We will take  a few  ritual  moments  for  our  reflection</a:t>
            </a:r>
            <a:r>
              <a:rPr lang="en-US" altLang="zh-TW" sz="4000" b="1" dirty="0" smtClean="0">
                <a:latin typeface="Baskerville Old Face" pitchFamily="18" charset="0"/>
                <a:ea typeface="新細明體" pitchFamily="18" charset="-120"/>
              </a:rPr>
              <a:t>…</a:t>
            </a:r>
          </a:p>
          <a:p>
            <a:pPr algn="ctr"/>
            <a:r>
              <a:rPr lang="zh-TW" altLang="en-US" sz="4000" b="1" dirty="0" smtClean="0">
                <a:latin typeface="Baskerville Old Face" pitchFamily="18" charset="0"/>
                <a:ea typeface="新細明體" pitchFamily="18" charset="-120"/>
              </a:rPr>
              <a:t>讓我們就部份的禮儀作反省</a:t>
            </a:r>
            <a:r>
              <a:rPr lang="en-US" altLang="zh-TW" sz="4000" b="1" dirty="0" smtClean="0">
                <a:latin typeface="Baskerville Old Face" pitchFamily="18" charset="0"/>
                <a:ea typeface="新細明體" pitchFamily="18" charset="-120"/>
              </a:rPr>
              <a:t>…</a:t>
            </a:r>
            <a:endParaRPr lang="en-US" altLang="zh-TW" sz="4000" b="1" dirty="0">
              <a:latin typeface="Baskerville Old Face" pitchFamily="18" charset="0"/>
              <a:ea typeface="新細明體" pitchFamily="18" charset="-120"/>
            </a:endParaRPr>
          </a:p>
        </p:txBody>
      </p:sp>
      <p:sp>
        <p:nvSpPr>
          <p:cNvPr id="8" name="TextBox 7"/>
          <p:cNvSpPr txBox="1">
            <a:spLocks noChangeArrowheads="1"/>
          </p:cNvSpPr>
          <p:nvPr>
            <p:custDataLst>
              <p:tags r:id="rId6"/>
            </p:custDataLst>
          </p:nvPr>
        </p:nvSpPr>
        <p:spPr bwMode="auto">
          <a:xfrm>
            <a:off x="381000" y="2438400"/>
            <a:ext cx="8458200" cy="3539430"/>
          </a:xfrm>
          <a:prstGeom prst="rect">
            <a:avLst/>
          </a:prstGeom>
          <a:noFill/>
          <a:ln w="9525">
            <a:noFill/>
            <a:miter lim="800000"/>
            <a:headEnd/>
            <a:tailEnd/>
          </a:ln>
        </p:spPr>
        <p:txBody>
          <a:bodyPr wrap="square">
            <a:spAutoFit/>
          </a:bodyPr>
          <a:lstStyle/>
          <a:p>
            <a:pPr marL="514350" indent="-514350"/>
            <a:r>
              <a:rPr lang="en-US" altLang="zh-TW" sz="3200" dirty="0">
                <a:latin typeface="Britannic Bold" pitchFamily="34" charset="0"/>
                <a:ea typeface="新細明體" pitchFamily="18" charset="-120"/>
              </a:rPr>
              <a:t>From the Liturgy of the Eucharist:</a:t>
            </a:r>
          </a:p>
          <a:p>
            <a:pPr marL="514350" indent="-514350">
              <a:buFontTx/>
              <a:buAutoNum type="arabicPeriod"/>
            </a:pPr>
            <a:r>
              <a:rPr lang="en-US" altLang="zh-TW" sz="3200" dirty="0">
                <a:solidFill>
                  <a:srgbClr val="002060"/>
                </a:solidFill>
                <a:latin typeface="Britannic Bold" pitchFamily="34" charset="0"/>
                <a:ea typeface="新細明體" pitchFamily="18" charset="-120"/>
              </a:rPr>
              <a:t>The Eucharistic Prayer</a:t>
            </a:r>
          </a:p>
          <a:p>
            <a:pPr marL="514350" indent="-514350">
              <a:buFontTx/>
              <a:buAutoNum type="arabicPeriod"/>
            </a:pPr>
            <a:r>
              <a:rPr lang="en-US" altLang="zh-TW" sz="3200" dirty="0">
                <a:solidFill>
                  <a:srgbClr val="002060"/>
                </a:solidFill>
                <a:latin typeface="Britannic Bold" pitchFamily="34" charset="0"/>
                <a:ea typeface="新細明體" pitchFamily="18" charset="-120"/>
              </a:rPr>
              <a:t>Breaking of the </a:t>
            </a:r>
            <a:r>
              <a:rPr lang="en-US" altLang="zh-TW" sz="3200" dirty="0" smtClean="0">
                <a:solidFill>
                  <a:srgbClr val="002060"/>
                </a:solidFill>
                <a:latin typeface="Britannic Bold" pitchFamily="34" charset="0"/>
                <a:ea typeface="新細明體" pitchFamily="18" charset="-120"/>
              </a:rPr>
              <a:t>Bread</a:t>
            </a:r>
          </a:p>
          <a:p>
            <a:pPr marL="514350" indent="-514350"/>
            <a:r>
              <a:rPr lang="zh-TW" altLang="en-US" sz="3200" dirty="0" smtClean="0">
                <a:latin typeface="Britannic Bold" pitchFamily="34" charset="0"/>
                <a:ea typeface="新細明體" pitchFamily="18" charset="-120"/>
              </a:rPr>
              <a:t>從聖體聖事：</a:t>
            </a:r>
            <a:endParaRPr lang="en-US" altLang="zh-TW" sz="3200" dirty="0" smtClean="0">
              <a:latin typeface="Britannic Bold" pitchFamily="34" charset="0"/>
              <a:ea typeface="新細明體" pitchFamily="18" charset="-120"/>
            </a:endParaRPr>
          </a:p>
          <a:p>
            <a:pPr marL="514350" indent="-514350">
              <a:buFont typeface="+mj-lt"/>
              <a:buAutoNum type="arabicPeriod"/>
            </a:pPr>
            <a:r>
              <a:rPr lang="zh-TW" altLang="en-US" sz="3200" dirty="0" smtClean="0">
                <a:solidFill>
                  <a:srgbClr val="002060"/>
                </a:solidFill>
                <a:latin typeface="Britannic Bold" pitchFamily="34" charset="0"/>
                <a:ea typeface="新細明體" pitchFamily="18" charset="-120"/>
              </a:rPr>
              <a:t>聖體經</a:t>
            </a:r>
            <a:endParaRPr lang="en-US" altLang="zh-TW" sz="3200" dirty="0" smtClean="0">
              <a:solidFill>
                <a:srgbClr val="002060"/>
              </a:solidFill>
              <a:latin typeface="Britannic Bold" pitchFamily="34" charset="0"/>
              <a:ea typeface="新細明體" pitchFamily="18" charset="-120"/>
            </a:endParaRPr>
          </a:p>
          <a:p>
            <a:pPr marL="514350" indent="-514350">
              <a:buFont typeface="+mj-lt"/>
              <a:buAutoNum type="arabicPeriod"/>
            </a:pPr>
            <a:r>
              <a:rPr lang="zh-TW" altLang="en-US" sz="3200" dirty="0" smtClean="0">
                <a:solidFill>
                  <a:srgbClr val="002060"/>
                </a:solidFill>
                <a:latin typeface="Britannic Bold" pitchFamily="34" charset="0"/>
                <a:ea typeface="新細明體" pitchFamily="18" charset="-120"/>
              </a:rPr>
              <a:t>擘餅禮</a:t>
            </a:r>
            <a:endParaRPr lang="en-US" altLang="zh-TW" sz="3200" dirty="0" smtClean="0">
              <a:solidFill>
                <a:srgbClr val="002060"/>
              </a:solidFill>
              <a:latin typeface="Britannic Bold" pitchFamily="34" charset="0"/>
              <a:ea typeface="新細明體" pitchFamily="18" charset="-120"/>
            </a:endParaRPr>
          </a:p>
          <a:p>
            <a:pPr marL="514350" indent="-514350">
              <a:buFontTx/>
              <a:buAutoNum type="arabicPeriod"/>
            </a:pPr>
            <a:endParaRPr lang="en-US" altLang="zh-TW" sz="3200" dirty="0">
              <a:solidFill>
                <a:srgbClr val="002060"/>
              </a:solidFill>
              <a:latin typeface="Britannic Bold"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p:stCondLst>
                              <p:cond delay="35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3000"/>
                                        <p:tgtEl>
                                          <p:spTgt spid="5">
                                            <p:txEl>
                                              <p:pRg st="1" end="1"/>
                                            </p:txEl>
                                          </p:spTgt>
                                        </p:tgtEl>
                                      </p:cBhvr>
                                    </p:animEffect>
                                  </p:childTnLst>
                                </p:cTn>
                              </p:par>
                            </p:childTnLst>
                          </p:cTn>
                        </p:par>
                        <p:par>
                          <p:cTn id="18" fill="hold" nodeType="afterGroup">
                            <p:stCondLst>
                              <p:cond delay="6500"/>
                            </p:stCondLst>
                            <p:childTnLst>
                              <p:par>
                                <p:cTn id="19" presetID="10" presetClass="entr" presetSubtype="0"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fade">
                                      <p:cBhvr>
                                        <p:cTn id="21" dur="2000"/>
                                        <p:tgtEl>
                                          <p:spTgt spid="8">
                                            <p:txEl>
                                              <p:pRg st="0" end="0"/>
                                            </p:txEl>
                                          </p:spTgt>
                                        </p:tgtEl>
                                      </p:cBhvr>
                                    </p:animEffect>
                                  </p:childTnLst>
                                </p:cTn>
                              </p:par>
                            </p:childTnLst>
                          </p:cTn>
                        </p:par>
                        <p:par>
                          <p:cTn id="22" fill="hold" nodeType="afterGroup">
                            <p:stCondLst>
                              <p:cond delay="8500"/>
                            </p:stCondLst>
                            <p:childTnLst>
                              <p:par>
                                <p:cTn id="23" presetID="10" presetClass="entr" presetSubtype="0" fill="hold" nodeType="after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fade">
                                      <p:cBhvr>
                                        <p:cTn id="25" dur="2000"/>
                                        <p:tgtEl>
                                          <p:spTgt spid="8">
                                            <p:txEl>
                                              <p:pRg st="1" end="1"/>
                                            </p:txEl>
                                          </p:spTgt>
                                        </p:tgtEl>
                                      </p:cBhvr>
                                    </p:animEffect>
                                  </p:childTnLst>
                                </p:cTn>
                              </p:par>
                            </p:childTnLst>
                          </p:cTn>
                        </p:par>
                        <p:par>
                          <p:cTn id="26" fill="hold" nodeType="afterGroup">
                            <p:stCondLst>
                              <p:cond delay="10500"/>
                            </p:stCondLst>
                            <p:childTnLst>
                              <p:par>
                                <p:cTn id="27" presetID="10" presetClass="entr" presetSubtype="0" fill="hold" nodeType="after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Effect transition="in" filter="fade">
                                      <p:cBhvr>
                                        <p:cTn id="29" dur="2000"/>
                                        <p:tgtEl>
                                          <p:spTgt spid="8">
                                            <p:txEl>
                                              <p:pRg st="2" end="2"/>
                                            </p:txEl>
                                          </p:spTgt>
                                        </p:tgtEl>
                                      </p:cBhvr>
                                    </p:animEffect>
                                  </p:childTnLst>
                                </p:cTn>
                              </p:par>
                            </p:childTnLst>
                          </p:cTn>
                        </p:par>
                        <p:par>
                          <p:cTn id="30" fill="hold">
                            <p:stCondLst>
                              <p:cond delay="12500"/>
                            </p:stCondLst>
                            <p:childTnLst>
                              <p:par>
                                <p:cTn id="31" presetID="10" presetClass="entr" presetSubtype="0" fill="hold" nodeType="afterEffect">
                                  <p:stCondLst>
                                    <p:cond delay="0"/>
                                  </p:stCondLst>
                                  <p:childTnLst>
                                    <p:set>
                                      <p:cBhvr>
                                        <p:cTn id="32" dur="1" fill="hold">
                                          <p:stCondLst>
                                            <p:cond delay="0"/>
                                          </p:stCondLst>
                                        </p:cTn>
                                        <p:tgtEl>
                                          <p:spTgt spid="8">
                                            <p:txEl>
                                              <p:pRg st="3" end="3"/>
                                            </p:txEl>
                                          </p:spTgt>
                                        </p:tgtEl>
                                        <p:attrNameLst>
                                          <p:attrName>style.visibility</p:attrName>
                                        </p:attrNameLst>
                                      </p:cBhvr>
                                      <p:to>
                                        <p:strVal val="visible"/>
                                      </p:to>
                                    </p:set>
                                    <p:animEffect transition="in" filter="fade">
                                      <p:cBhvr>
                                        <p:cTn id="33" dur="2000"/>
                                        <p:tgtEl>
                                          <p:spTgt spid="8">
                                            <p:txEl>
                                              <p:pRg st="3" end="3"/>
                                            </p:txEl>
                                          </p:spTgt>
                                        </p:tgtEl>
                                      </p:cBhvr>
                                    </p:animEffect>
                                  </p:childTnLst>
                                </p:cTn>
                              </p:par>
                            </p:childTnLst>
                          </p:cTn>
                        </p:par>
                        <p:par>
                          <p:cTn id="34" fill="hold">
                            <p:stCondLst>
                              <p:cond delay="14500"/>
                            </p:stCondLst>
                            <p:childTnLst>
                              <p:par>
                                <p:cTn id="35" presetID="10" presetClass="entr" presetSubtype="0" fill="hold" nodeType="after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Effect transition="in" filter="fade">
                                      <p:cBhvr>
                                        <p:cTn id="37" dur="2000"/>
                                        <p:tgtEl>
                                          <p:spTgt spid="8">
                                            <p:txEl>
                                              <p:pRg st="4" end="4"/>
                                            </p:txEl>
                                          </p:spTgt>
                                        </p:tgtEl>
                                      </p:cBhvr>
                                    </p:animEffect>
                                  </p:childTnLst>
                                </p:cTn>
                              </p:par>
                            </p:childTnLst>
                          </p:cTn>
                        </p:par>
                        <p:par>
                          <p:cTn id="38" fill="hold">
                            <p:stCondLst>
                              <p:cond delay="16500"/>
                            </p:stCondLst>
                            <p:childTnLst>
                              <p:par>
                                <p:cTn id="39" presetID="10" presetClass="entr" presetSubtype="0" fill="hold" nodeType="after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Effect transition="in" filter="fade">
                                      <p:cBhvr>
                                        <p:cTn id="41" dur="2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101379"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1323439"/>
          </a:xfrm>
          <a:prstGeom prst="rect">
            <a:avLst/>
          </a:prstGeom>
          <a:noFill/>
          <a:ln w="9525">
            <a:noFill/>
            <a:miter lim="800000"/>
            <a:headEnd/>
            <a:tailEnd/>
          </a:ln>
        </p:spPr>
        <p:txBody>
          <a:bodyPr>
            <a:spAutoFit/>
          </a:bodyPr>
          <a:lstStyle/>
          <a:p>
            <a:pPr algn="ctr"/>
            <a:r>
              <a:rPr lang="en-US" altLang="zh-TW" sz="4000" b="1" dirty="0">
                <a:latin typeface="Baskerville Old Face" pitchFamily="18" charset="0"/>
                <a:ea typeface="新細明體" pitchFamily="18" charset="-120"/>
              </a:rPr>
              <a:t>The  Eucharistic  </a:t>
            </a:r>
            <a:r>
              <a:rPr lang="en-US" altLang="zh-TW" sz="4000" b="1" dirty="0" smtClean="0">
                <a:latin typeface="Baskerville Old Face" pitchFamily="18" charset="0"/>
                <a:ea typeface="新細明體" pitchFamily="18" charset="-120"/>
              </a:rPr>
              <a:t>Prayer</a:t>
            </a:r>
          </a:p>
          <a:p>
            <a:pPr algn="ctr"/>
            <a:r>
              <a:rPr lang="zh-TW" altLang="en-US" sz="4000" b="1" dirty="0" smtClean="0">
                <a:latin typeface="Baskerville Old Face" pitchFamily="18" charset="0"/>
                <a:ea typeface="新細明體" pitchFamily="18" charset="-120"/>
              </a:rPr>
              <a:t>聖體經</a:t>
            </a:r>
            <a:endParaRPr lang="en-US" altLang="zh-TW" sz="4000" b="1" dirty="0">
              <a:latin typeface="Baskerville Old Face" pitchFamily="18" charset="0"/>
              <a:ea typeface="新細明體" pitchFamily="18" charset="-120"/>
            </a:endParaRPr>
          </a:p>
        </p:txBody>
      </p:sp>
      <p:sp>
        <p:nvSpPr>
          <p:cNvPr id="8" name="TextBox 7"/>
          <p:cNvSpPr txBox="1">
            <a:spLocks noChangeArrowheads="1"/>
          </p:cNvSpPr>
          <p:nvPr>
            <p:custDataLst>
              <p:tags r:id="rId6"/>
            </p:custDataLst>
          </p:nvPr>
        </p:nvSpPr>
        <p:spPr bwMode="auto">
          <a:xfrm>
            <a:off x="304800" y="1600200"/>
            <a:ext cx="8458200" cy="3508653"/>
          </a:xfrm>
          <a:prstGeom prst="rect">
            <a:avLst/>
          </a:prstGeom>
          <a:noFill/>
          <a:ln w="9525">
            <a:noFill/>
            <a:miter lim="800000"/>
            <a:headEnd/>
            <a:tailEnd/>
          </a:ln>
        </p:spPr>
        <p:txBody>
          <a:bodyPr wrap="square">
            <a:spAutoFit/>
          </a:bodyPr>
          <a:lstStyle/>
          <a:p>
            <a:pPr marL="514350" indent="-514350"/>
            <a:r>
              <a:rPr lang="en-US" altLang="zh-TW" sz="3200" dirty="0">
                <a:solidFill>
                  <a:srgbClr val="002060"/>
                </a:solidFill>
                <a:latin typeface="Britannic Bold" pitchFamily="34" charset="0"/>
                <a:ea typeface="新細明體" pitchFamily="18" charset="-120"/>
              </a:rPr>
              <a:t>Why is it ‘dominated’ by the clergy</a:t>
            </a:r>
            <a:r>
              <a:rPr lang="en-US" altLang="zh-TW" sz="3200" dirty="0" smtClean="0">
                <a:solidFill>
                  <a:srgbClr val="002060"/>
                </a:solidFill>
                <a:latin typeface="Britannic Bold" pitchFamily="34" charset="0"/>
                <a:ea typeface="新細明體" pitchFamily="18" charset="-120"/>
              </a:rPr>
              <a:t>?</a:t>
            </a:r>
          </a:p>
          <a:p>
            <a:pPr marL="514350" indent="-514350"/>
            <a:r>
              <a:rPr lang="zh-TW" altLang="en-US" sz="3200" dirty="0" smtClean="0">
                <a:solidFill>
                  <a:srgbClr val="002060"/>
                </a:solidFill>
                <a:latin typeface="Britannic Bold" pitchFamily="34" charset="0"/>
                <a:ea typeface="新細明體" pitchFamily="18" charset="-120"/>
              </a:rPr>
              <a:t>為何只有神父在自言自語</a:t>
            </a:r>
            <a:r>
              <a:rPr lang="en-US" altLang="zh-TW" sz="3200" dirty="0" smtClean="0">
                <a:solidFill>
                  <a:srgbClr val="002060"/>
                </a:solidFill>
                <a:latin typeface="Britannic Bold" pitchFamily="34" charset="0"/>
                <a:ea typeface="新細明體" pitchFamily="18" charset="-120"/>
              </a:rPr>
              <a:t>?</a:t>
            </a:r>
            <a:endParaRPr lang="en-US" altLang="zh-TW" sz="3200" dirty="0">
              <a:solidFill>
                <a:srgbClr val="002060"/>
              </a:solidFill>
              <a:latin typeface="Britannic Bold" pitchFamily="34" charset="0"/>
              <a:ea typeface="新細明體" pitchFamily="18" charset="-120"/>
            </a:endParaRPr>
          </a:p>
          <a:p>
            <a:pPr marL="514350" indent="-514350"/>
            <a:r>
              <a:rPr lang="en-US" altLang="zh-TW" sz="3200" dirty="0">
                <a:solidFill>
                  <a:srgbClr val="002060"/>
                </a:solidFill>
                <a:latin typeface="Britannic Bold" pitchFamily="34" charset="0"/>
                <a:ea typeface="新細明體" pitchFamily="18" charset="-120"/>
              </a:rPr>
              <a:t>What are the historical roots of the EP?</a:t>
            </a:r>
          </a:p>
          <a:p>
            <a:pPr marL="514350" indent="-514350"/>
            <a:r>
              <a:rPr lang="zh-TW" altLang="en-US" sz="3200" dirty="0" smtClean="0">
                <a:solidFill>
                  <a:srgbClr val="002060"/>
                </a:solidFill>
                <a:latin typeface="Britannic Bold" pitchFamily="34" charset="0"/>
                <a:ea typeface="新細明體" pitchFamily="18" charset="-120"/>
              </a:rPr>
              <a:t>聖體經的歷史淵源何在</a:t>
            </a:r>
            <a:r>
              <a:rPr lang="en-US" altLang="zh-TW" sz="3200" dirty="0" smtClean="0">
                <a:solidFill>
                  <a:srgbClr val="002060"/>
                </a:solidFill>
                <a:latin typeface="Britannic Bold" pitchFamily="34" charset="0"/>
                <a:ea typeface="新細明體" pitchFamily="18" charset="-120"/>
              </a:rPr>
              <a:t>?</a:t>
            </a:r>
            <a:endParaRPr lang="en-US" altLang="zh-TW" sz="3200" dirty="0">
              <a:solidFill>
                <a:srgbClr val="002060"/>
              </a:solidFill>
              <a:latin typeface="Britannic Bold" pitchFamily="34" charset="0"/>
              <a:ea typeface="新細明體" pitchFamily="18" charset="-120"/>
            </a:endParaRPr>
          </a:p>
          <a:p>
            <a:pPr marL="514350" indent="-514350"/>
            <a:r>
              <a:rPr lang="en-US" altLang="zh-TW" sz="3000" dirty="0">
                <a:solidFill>
                  <a:srgbClr val="002060"/>
                </a:solidFill>
                <a:latin typeface="Britannic Bold" pitchFamily="34" charset="0"/>
                <a:ea typeface="新細明體" pitchFamily="18" charset="-120"/>
              </a:rPr>
              <a:t>What are the theological foundations of the EP</a:t>
            </a:r>
            <a:r>
              <a:rPr lang="en-US" altLang="zh-TW" sz="3000" dirty="0" smtClean="0">
                <a:solidFill>
                  <a:srgbClr val="002060"/>
                </a:solidFill>
                <a:latin typeface="Britannic Bold" pitchFamily="34" charset="0"/>
                <a:ea typeface="新細明體" pitchFamily="18" charset="-120"/>
              </a:rPr>
              <a:t>?</a:t>
            </a:r>
          </a:p>
          <a:p>
            <a:pPr marL="514350" indent="-514350"/>
            <a:r>
              <a:rPr lang="zh-TW" altLang="en-US" sz="3200" dirty="0" smtClean="0">
                <a:solidFill>
                  <a:srgbClr val="002060"/>
                </a:solidFill>
                <a:latin typeface="Britannic Bold" pitchFamily="34" charset="0"/>
                <a:ea typeface="新細明體" pitchFamily="18" charset="-120"/>
              </a:rPr>
              <a:t>聖體經有神學根據嗎</a:t>
            </a:r>
            <a:r>
              <a:rPr lang="en-US" altLang="zh-TW" sz="3200" dirty="0" smtClean="0">
                <a:solidFill>
                  <a:srgbClr val="002060"/>
                </a:solidFill>
                <a:latin typeface="Britannic Bold" pitchFamily="34" charset="0"/>
                <a:ea typeface="新細明體" pitchFamily="18" charset="-120"/>
              </a:rPr>
              <a:t>?</a:t>
            </a:r>
            <a:endParaRPr lang="en-US" altLang="zh-TW" sz="3200" dirty="0">
              <a:solidFill>
                <a:srgbClr val="002060"/>
              </a:solidFill>
              <a:latin typeface="Britannic Bold" pitchFamily="34" charset="0"/>
              <a:ea typeface="新細明體" pitchFamily="18" charset="-120"/>
            </a:endParaRPr>
          </a:p>
          <a:p>
            <a:pPr marL="514350" indent="-514350"/>
            <a:endParaRPr lang="en-US" altLang="zh-TW" sz="3200" dirty="0">
              <a:solidFill>
                <a:srgbClr val="002060"/>
              </a:solidFill>
              <a:latin typeface="Britannic Bold"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p:stCondLst>
                              <p:cond delay="35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3000"/>
                                        <p:tgtEl>
                                          <p:spTgt spid="5">
                                            <p:txEl>
                                              <p:pRg st="1" end="1"/>
                                            </p:txEl>
                                          </p:spTgt>
                                        </p:tgtEl>
                                      </p:cBhvr>
                                    </p:animEffect>
                                  </p:childTnLst>
                                </p:cTn>
                              </p:par>
                            </p:childTnLst>
                          </p:cTn>
                        </p:par>
                        <p:par>
                          <p:cTn id="18" fill="hold" nodeType="afterGroup">
                            <p:stCondLst>
                              <p:cond delay="6500"/>
                            </p:stCondLst>
                            <p:childTnLst>
                              <p:par>
                                <p:cTn id="19" presetID="10" presetClass="entr" presetSubtype="0"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fade">
                                      <p:cBhvr>
                                        <p:cTn id="21" dur="2000"/>
                                        <p:tgtEl>
                                          <p:spTgt spid="8">
                                            <p:txEl>
                                              <p:pRg st="0" end="0"/>
                                            </p:txEl>
                                          </p:spTgt>
                                        </p:tgtEl>
                                      </p:cBhvr>
                                    </p:animEffect>
                                  </p:childTnLst>
                                </p:cTn>
                              </p:par>
                            </p:childTnLst>
                          </p:cTn>
                        </p:par>
                        <p:par>
                          <p:cTn id="22" fill="hold">
                            <p:stCondLst>
                              <p:cond delay="8500"/>
                            </p:stCondLst>
                            <p:childTnLst>
                              <p:par>
                                <p:cTn id="23" presetID="10" presetClass="entr" presetSubtype="0" fill="hold" nodeType="after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fade">
                                      <p:cBhvr>
                                        <p:cTn id="25" dur="2000"/>
                                        <p:tgtEl>
                                          <p:spTgt spid="8">
                                            <p:txEl>
                                              <p:pRg st="1" end="1"/>
                                            </p:txEl>
                                          </p:spTgt>
                                        </p:tgtEl>
                                      </p:cBhvr>
                                    </p:animEffect>
                                  </p:childTnLst>
                                </p:cTn>
                              </p:par>
                            </p:childTnLst>
                          </p:cTn>
                        </p:par>
                        <p:par>
                          <p:cTn id="26" fill="hold" nodeType="afterGroup">
                            <p:stCondLst>
                              <p:cond delay="10500"/>
                            </p:stCondLst>
                            <p:childTnLst>
                              <p:par>
                                <p:cTn id="27" presetID="10" presetClass="entr" presetSubtype="0" fill="hold" nodeType="after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Effect transition="in" filter="fade">
                                      <p:cBhvr>
                                        <p:cTn id="29" dur="2000"/>
                                        <p:tgtEl>
                                          <p:spTgt spid="8">
                                            <p:txEl>
                                              <p:pRg st="2" end="2"/>
                                            </p:txEl>
                                          </p:spTgt>
                                        </p:tgtEl>
                                      </p:cBhvr>
                                    </p:animEffect>
                                  </p:childTnLst>
                                </p:cTn>
                              </p:par>
                            </p:childTnLst>
                          </p:cTn>
                        </p:par>
                        <p:par>
                          <p:cTn id="30" fill="hold">
                            <p:stCondLst>
                              <p:cond delay="12500"/>
                            </p:stCondLst>
                            <p:childTnLst>
                              <p:par>
                                <p:cTn id="31" presetID="10" presetClass="entr" presetSubtype="0" fill="hold" nodeType="afterEffect">
                                  <p:stCondLst>
                                    <p:cond delay="0"/>
                                  </p:stCondLst>
                                  <p:childTnLst>
                                    <p:set>
                                      <p:cBhvr>
                                        <p:cTn id="32" dur="1" fill="hold">
                                          <p:stCondLst>
                                            <p:cond delay="0"/>
                                          </p:stCondLst>
                                        </p:cTn>
                                        <p:tgtEl>
                                          <p:spTgt spid="8">
                                            <p:txEl>
                                              <p:pRg st="3" end="3"/>
                                            </p:txEl>
                                          </p:spTgt>
                                        </p:tgtEl>
                                        <p:attrNameLst>
                                          <p:attrName>style.visibility</p:attrName>
                                        </p:attrNameLst>
                                      </p:cBhvr>
                                      <p:to>
                                        <p:strVal val="visible"/>
                                      </p:to>
                                    </p:set>
                                    <p:animEffect transition="in" filter="fade">
                                      <p:cBhvr>
                                        <p:cTn id="33" dur="2000"/>
                                        <p:tgtEl>
                                          <p:spTgt spid="8">
                                            <p:txEl>
                                              <p:pRg st="3" end="3"/>
                                            </p:txEl>
                                          </p:spTgt>
                                        </p:tgtEl>
                                      </p:cBhvr>
                                    </p:animEffect>
                                  </p:childTnLst>
                                </p:cTn>
                              </p:par>
                            </p:childTnLst>
                          </p:cTn>
                        </p:par>
                        <p:par>
                          <p:cTn id="34" fill="hold" nodeType="afterGroup">
                            <p:stCondLst>
                              <p:cond delay="14500"/>
                            </p:stCondLst>
                            <p:childTnLst>
                              <p:par>
                                <p:cTn id="35" presetID="10" presetClass="entr" presetSubtype="0" fill="hold" nodeType="after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Effect transition="in" filter="fade">
                                      <p:cBhvr>
                                        <p:cTn id="37" dur="2000"/>
                                        <p:tgtEl>
                                          <p:spTgt spid="8">
                                            <p:txEl>
                                              <p:pRg st="4" end="4"/>
                                            </p:txEl>
                                          </p:spTgt>
                                        </p:tgtEl>
                                      </p:cBhvr>
                                    </p:animEffect>
                                  </p:childTnLst>
                                </p:cTn>
                              </p:par>
                            </p:childTnLst>
                          </p:cTn>
                        </p:par>
                        <p:par>
                          <p:cTn id="38" fill="hold">
                            <p:stCondLst>
                              <p:cond delay="16500"/>
                            </p:stCondLst>
                            <p:childTnLst>
                              <p:par>
                                <p:cTn id="39" presetID="10" presetClass="entr" presetSubtype="0" fill="hold" nodeType="after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Effect transition="in" filter="fade">
                                      <p:cBhvr>
                                        <p:cTn id="41" dur="2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102403"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8"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04800" y="152400"/>
            <a:ext cx="8382000" cy="1323439"/>
          </a:xfrm>
          <a:prstGeom prst="rect">
            <a:avLst/>
          </a:prstGeom>
          <a:noFill/>
          <a:ln w="9525">
            <a:noFill/>
            <a:miter lim="800000"/>
            <a:headEnd/>
            <a:tailEnd/>
          </a:ln>
        </p:spPr>
        <p:txBody>
          <a:bodyPr>
            <a:spAutoFit/>
          </a:bodyPr>
          <a:lstStyle/>
          <a:p>
            <a:pPr algn="ctr"/>
            <a:r>
              <a:rPr lang="en-US" altLang="zh-TW" sz="4000" b="1" dirty="0">
                <a:latin typeface="Baskerville Old Face" pitchFamily="18" charset="0"/>
                <a:ea typeface="新細明體" pitchFamily="18" charset="-120"/>
              </a:rPr>
              <a:t>The  Eucharistic  </a:t>
            </a:r>
            <a:r>
              <a:rPr lang="en-US" altLang="zh-TW" sz="4000" b="1" dirty="0" smtClean="0">
                <a:latin typeface="Baskerville Old Face" pitchFamily="18" charset="0"/>
                <a:ea typeface="新細明體" pitchFamily="18" charset="-120"/>
              </a:rPr>
              <a:t>Prayer</a:t>
            </a:r>
          </a:p>
          <a:p>
            <a:pPr algn="ctr"/>
            <a:r>
              <a:rPr lang="zh-TW" altLang="en-US" sz="4000" b="1" dirty="0" smtClean="0">
                <a:latin typeface="Baskerville Old Face" pitchFamily="18" charset="0"/>
                <a:ea typeface="新細明體" pitchFamily="18" charset="-120"/>
              </a:rPr>
              <a:t>聖體經</a:t>
            </a:r>
            <a:endParaRPr lang="en-US" altLang="zh-TW" sz="4000" b="1" dirty="0">
              <a:latin typeface="Baskerville Old Face" pitchFamily="18" charset="0"/>
              <a:ea typeface="新細明體" pitchFamily="18" charset="-120"/>
            </a:endParaRPr>
          </a:p>
        </p:txBody>
      </p:sp>
      <p:sp>
        <p:nvSpPr>
          <p:cNvPr id="8" name="TextBox 7"/>
          <p:cNvSpPr txBox="1">
            <a:spLocks noChangeArrowheads="1"/>
          </p:cNvSpPr>
          <p:nvPr>
            <p:custDataLst>
              <p:tags r:id="rId6"/>
            </p:custDataLst>
          </p:nvPr>
        </p:nvSpPr>
        <p:spPr bwMode="auto">
          <a:xfrm>
            <a:off x="304800" y="1348800"/>
            <a:ext cx="8458200" cy="5447645"/>
          </a:xfrm>
          <a:prstGeom prst="rect">
            <a:avLst/>
          </a:prstGeom>
          <a:noFill/>
          <a:ln w="9525">
            <a:noFill/>
            <a:miter lim="800000"/>
            <a:headEnd/>
            <a:tailEnd/>
          </a:ln>
        </p:spPr>
        <p:txBody>
          <a:bodyPr wrap="square">
            <a:spAutoFit/>
          </a:bodyPr>
          <a:lstStyle/>
          <a:p>
            <a:pPr marL="514350" indent="-514350"/>
            <a:r>
              <a:rPr lang="en-US" altLang="zh-TW" sz="3200" dirty="0">
                <a:solidFill>
                  <a:srgbClr val="002060"/>
                </a:solidFill>
                <a:latin typeface="Britannic Bold" pitchFamily="34" charset="0"/>
                <a:ea typeface="新細明體" pitchFamily="18" charset="-120"/>
              </a:rPr>
              <a:t>Why is it ‘dominated’ by the clergy?</a:t>
            </a:r>
          </a:p>
          <a:p>
            <a:pPr marL="514350" indent="-514350"/>
            <a:r>
              <a:rPr lang="zh-TW" altLang="en-US" sz="3200" dirty="0" smtClean="0">
                <a:solidFill>
                  <a:srgbClr val="002060"/>
                </a:solidFill>
                <a:latin typeface="Britannic Bold" pitchFamily="34" charset="0"/>
                <a:ea typeface="新細明體" pitchFamily="18" charset="-120"/>
              </a:rPr>
              <a:t>為何只有</a:t>
            </a:r>
            <a:r>
              <a:rPr lang="zh-TW" altLang="en-US" sz="3200" dirty="0" smtClean="0">
                <a:solidFill>
                  <a:srgbClr val="002060"/>
                </a:solidFill>
                <a:latin typeface="Britannic Bold" pitchFamily="34" charset="0"/>
                <a:ea typeface="新細明體" pitchFamily="18" charset="-120"/>
              </a:rPr>
              <a:t>神父在自言自語</a:t>
            </a:r>
            <a:r>
              <a:rPr lang="en-US" altLang="zh-TW" sz="3200" dirty="0" smtClean="0">
                <a:solidFill>
                  <a:srgbClr val="002060"/>
                </a:solidFill>
                <a:latin typeface="Britannic Bold" pitchFamily="34" charset="0"/>
                <a:ea typeface="新細明體" pitchFamily="18" charset="-120"/>
              </a:rPr>
              <a:t>?</a:t>
            </a:r>
            <a:endParaRPr lang="en-US" altLang="zh-TW" sz="3200" dirty="0">
              <a:solidFill>
                <a:srgbClr val="002060"/>
              </a:solidFill>
              <a:latin typeface="Britannic Bold" pitchFamily="34" charset="0"/>
              <a:ea typeface="新細明體" pitchFamily="18" charset="-120"/>
            </a:endParaRPr>
          </a:p>
          <a:p>
            <a:pPr marL="514350" indent="-514350"/>
            <a:r>
              <a:rPr lang="en-US" altLang="zh-TW" sz="3000" dirty="0">
                <a:solidFill>
                  <a:srgbClr val="002060"/>
                </a:solidFill>
                <a:latin typeface="Britannic Bold" pitchFamily="34" charset="0"/>
                <a:ea typeface="新細明體" pitchFamily="18" charset="-120"/>
              </a:rPr>
              <a:t>The Liturgy of the Word is a Ministerial Function. It is a type of a </a:t>
            </a:r>
            <a:r>
              <a:rPr lang="en-US" altLang="zh-TW" sz="3000" dirty="0" err="1">
                <a:solidFill>
                  <a:srgbClr val="002060"/>
                </a:solidFill>
                <a:latin typeface="Britannic Bold" pitchFamily="34" charset="0"/>
                <a:ea typeface="新細明體" pitchFamily="18" charset="-120"/>
              </a:rPr>
              <a:t>Synagogual</a:t>
            </a:r>
            <a:r>
              <a:rPr lang="en-US" altLang="zh-TW" sz="3000" dirty="0">
                <a:solidFill>
                  <a:srgbClr val="002060"/>
                </a:solidFill>
                <a:latin typeface="Britannic Bold" pitchFamily="34" charset="0"/>
                <a:ea typeface="新細明體" pitchFamily="18" charset="-120"/>
              </a:rPr>
              <a:t> liturgy.</a:t>
            </a:r>
          </a:p>
          <a:p>
            <a:pPr marL="514350" indent="-514350"/>
            <a:r>
              <a:rPr lang="zh-TW" altLang="en-US" sz="3200" dirty="0" smtClean="0">
                <a:solidFill>
                  <a:srgbClr val="002060"/>
                </a:solidFill>
                <a:latin typeface="Britannic Bold" pitchFamily="34" charset="0"/>
                <a:ea typeface="新細明體" pitchFamily="18" charset="-120"/>
              </a:rPr>
              <a:t>因為聖道禮是為牧民的，類似猶太會堂的禮儀。</a:t>
            </a:r>
            <a:endParaRPr lang="en-US" altLang="zh-TW" sz="3200" dirty="0">
              <a:solidFill>
                <a:srgbClr val="002060"/>
              </a:solidFill>
              <a:latin typeface="Britannic Bold" pitchFamily="34" charset="0"/>
              <a:ea typeface="新細明體" pitchFamily="18" charset="-120"/>
            </a:endParaRPr>
          </a:p>
          <a:p>
            <a:pPr marL="514350" indent="-514350"/>
            <a:r>
              <a:rPr lang="en-US" altLang="zh-TW" sz="3200" dirty="0">
                <a:solidFill>
                  <a:srgbClr val="002060"/>
                </a:solidFill>
                <a:latin typeface="Britannic Bold" pitchFamily="34" charset="0"/>
                <a:ea typeface="新細明體" pitchFamily="18" charset="-120"/>
              </a:rPr>
              <a:t>The Liturgy of the Eucharist is a Presidential Function. It is a type of a Temple </a:t>
            </a:r>
            <a:r>
              <a:rPr lang="en-US" altLang="zh-TW" sz="3200" dirty="0" err="1">
                <a:solidFill>
                  <a:srgbClr val="002060"/>
                </a:solidFill>
                <a:latin typeface="Britannic Bold" pitchFamily="34" charset="0"/>
                <a:ea typeface="新細明體" pitchFamily="18" charset="-120"/>
              </a:rPr>
              <a:t>sacrfice</a:t>
            </a:r>
            <a:r>
              <a:rPr lang="en-US" altLang="zh-TW" sz="3200" dirty="0">
                <a:solidFill>
                  <a:srgbClr val="002060"/>
                </a:solidFill>
                <a:latin typeface="Britannic Bold" pitchFamily="34" charset="0"/>
                <a:ea typeface="新細明體" pitchFamily="18" charset="-120"/>
              </a:rPr>
              <a:t>.</a:t>
            </a:r>
          </a:p>
          <a:p>
            <a:pPr marL="514350" indent="-514350"/>
            <a:r>
              <a:rPr lang="zh-TW" altLang="en-US" sz="3200" dirty="0" smtClean="0">
                <a:solidFill>
                  <a:srgbClr val="002060"/>
                </a:solidFill>
                <a:latin typeface="Britannic Bold" pitchFamily="34" charset="0"/>
                <a:ea typeface="新細明體" pitchFamily="18" charset="-120"/>
              </a:rPr>
              <a:t>而聖祭禮是為祭獻的，就如昔日在聖殿中祭殺犠牲一樣。</a:t>
            </a:r>
            <a:endParaRPr lang="en-US" altLang="zh-TW" sz="3200" dirty="0">
              <a:solidFill>
                <a:srgbClr val="002060"/>
              </a:solidFill>
              <a:latin typeface="Britannic Bold" pitchFamily="34" charset="0"/>
              <a:ea typeface="新細明體" pitchFamily="18" charset="-120"/>
            </a:endParaRPr>
          </a:p>
          <a:p>
            <a:pPr marL="514350" indent="-514350"/>
            <a:endParaRPr lang="en-US" altLang="zh-TW" sz="3200" dirty="0">
              <a:solidFill>
                <a:srgbClr val="002060"/>
              </a:solidFill>
              <a:latin typeface="Britannic Bold" pitchFamily="34" charset="0"/>
              <a:ea typeface="新細明體" pitchFamily="18" charset="-120"/>
            </a:endParaRPr>
          </a:p>
          <a:p>
            <a:pPr marL="514350" indent="-514350"/>
            <a:endParaRPr lang="en-US" altLang="zh-TW" sz="3200" dirty="0">
              <a:solidFill>
                <a:srgbClr val="002060"/>
              </a:solidFill>
              <a:latin typeface="Britannic Bold" pitchFamily="34" charset="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p:stCondLst>
                              <p:cond delay="35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3000"/>
                                        <p:tgtEl>
                                          <p:spTgt spid="5">
                                            <p:txEl>
                                              <p:pRg st="1" end="1"/>
                                            </p:txEl>
                                          </p:spTgt>
                                        </p:tgtEl>
                                      </p:cBhvr>
                                    </p:animEffect>
                                  </p:childTnLst>
                                </p:cTn>
                              </p:par>
                            </p:childTnLst>
                          </p:cTn>
                        </p:par>
                        <p:par>
                          <p:cTn id="18" fill="hold" nodeType="afterGroup">
                            <p:stCondLst>
                              <p:cond delay="6500"/>
                            </p:stCondLst>
                            <p:childTnLst>
                              <p:par>
                                <p:cTn id="19" presetID="10" presetClass="entr" presetSubtype="0" fill="hold" nodeType="afterEffect">
                                  <p:stCondLst>
                                    <p:cond delay="0"/>
                                  </p:st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fade">
                                      <p:cBhvr>
                                        <p:cTn id="21" dur="2000"/>
                                        <p:tgtEl>
                                          <p:spTgt spid="8">
                                            <p:txEl>
                                              <p:pRg st="0" end="0"/>
                                            </p:txEl>
                                          </p:spTgt>
                                        </p:tgtEl>
                                      </p:cBhvr>
                                    </p:animEffect>
                                  </p:childTnLst>
                                </p:cTn>
                              </p:par>
                            </p:childTnLst>
                          </p:cTn>
                        </p:par>
                        <p:par>
                          <p:cTn id="22" fill="hold">
                            <p:stCondLst>
                              <p:cond delay="8500"/>
                            </p:stCondLst>
                            <p:childTnLst>
                              <p:par>
                                <p:cTn id="23" presetID="10" presetClass="entr" presetSubtype="0" fill="hold" nodeType="afterEffect">
                                  <p:stCondLst>
                                    <p:cond delay="0"/>
                                  </p:stCondLst>
                                  <p:childTnLst>
                                    <p:set>
                                      <p:cBhvr>
                                        <p:cTn id="24" dur="1" fill="hold">
                                          <p:stCondLst>
                                            <p:cond delay="0"/>
                                          </p:stCondLst>
                                        </p:cTn>
                                        <p:tgtEl>
                                          <p:spTgt spid="8">
                                            <p:txEl>
                                              <p:pRg st="1" end="1"/>
                                            </p:txEl>
                                          </p:spTgt>
                                        </p:tgtEl>
                                        <p:attrNameLst>
                                          <p:attrName>style.visibility</p:attrName>
                                        </p:attrNameLst>
                                      </p:cBhvr>
                                      <p:to>
                                        <p:strVal val="visible"/>
                                      </p:to>
                                    </p:set>
                                    <p:animEffect transition="in" filter="fade">
                                      <p:cBhvr>
                                        <p:cTn id="25" dur="2000"/>
                                        <p:tgtEl>
                                          <p:spTgt spid="8">
                                            <p:txEl>
                                              <p:pRg st="1" end="1"/>
                                            </p:txEl>
                                          </p:spTgt>
                                        </p:tgtEl>
                                      </p:cBhvr>
                                    </p:animEffect>
                                  </p:childTnLst>
                                </p:cTn>
                              </p:par>
                            </p:childTnLst>
                          </p:cTn>
                        </p:par>
                        <p:par>
                          <p:cTn id="26" fill="hold" nodeType="afterGroup">
                            <p:stCondLst>
                              <p:cond delay="10500"/>
                            </p:stCondLst>
                            <p:childTnLst>
                              <p:par>
                                <p:cTn id="27" presetID="10" presetClass="entr" presetSubtype="0" fill="hold" nodeType="afterEffect">
                                  <p:stCondLst>
                                    <p:cond delay="0"/>
                                  </p:stCondLst>
                                  <p:childTnLst>
                                    <p:set>
                                      <p:cBhvr>
                                        <p:cTn id="28" dur="1" fill="hold">
                                          <p:stCondLst>
                                            <p:cond delay="0"/>
                                          </p:stCondLst>
                                        </p:cTn>
                                        <p:tgtEl>
                                          <p:spTgt spid="8">
                                            <p:txEl>
                                              <p:pRg st="2" end="2"/>
                                            </p:txEl>
                                          </p:spTgt>
                                        </p:tgtEl>
                                        <p:attrNameLst>
                                          <p:attrName>style.visibility</p:attrName>
                                        </p:attrNameLst>
                                      </p:cBhvr>
                                      <p:to>
                                        <p:strVal val="visible"/>
                                      </p:to>
                                    </p:set>
                                    <p:animEffect transition="in" filter="fade">
                                      <p:cBhvr>
                                        <p:cTn id="29" dur="2000"/>
                                        <p:tgtEl>
                                          <p:spTgt spid="8">
                                            <p:txEl>
                                              <p:pRg st="2" end="2"/>
                                            </p:txEl>
                                          </p:spTgt>
                                        </p:tgtEl>
                                      </p:cBhvr>
                                    </p:animEffect>
                                  </p:childTnLst>
                                </p:cTn>
                              </p:par>
                            </p:childTnLst>
                          </p:cTn>
                        </p:par>
                        <p:par>
                          <p:cTn id="30" fill="hold">
                            <p:stCondLst>
                              <p:cond delay="12500"/>
                            </p:stCondLst>
                            <p:childTnLst>
                              <p:par>
                                <p:cTn id="31" presetID="10" presetClass="entr" presetSubtype="0" fill="hold" nodeType="afterEffect">
                                  <p:stCondLst>
                                    <p:cond delay="0"/>
                                  </p:stCondLst>
                                  <p:childTnLst>
                                    <p:set>
                                      <p:cBhvr>
                                        <p:cTn id="32" dur="1" fill="hold">
                                          <p:stCondLst>
                                            <p:cond delay="0"/>
                                          </p:stCondLst>
                                        </p:cTn>
                                        <p:tgtEl>
                                          <p:spTgt spid="8">
                                            <p:txEl>
                                              <p:pRg st="3" end="3"/>
                                            </p:txEl>
                                          </p:spTgt>
                                        </p:tgtEl>
                                        <p:attrNameLst>
                                          <p:attrName>style.visibility</p:attrName>
                                        </p:attrNameLst>
                                      </p:cBhvr>
                                      <p:to>
                                        <p:strVal val="visible"/>
                                      </p:to>
                                    </p:set>
                                    <p:animEffect transition="in" filter="fade">
                                      <p:cBhvr>
                                        <p:cTn id="33" dur="2000"/>
                                        <p:tgtEl>
                                          <p:spTgt spid="8">
                                            <p:txEl>
                                              <p:pRg st="3" end="3"/>
                                            </p:txEl>
                                          </p:spTgt>
                                        </p:tgtEl>
                                      </p:cBhvr>
                                    </p:animEffect>
                                  </p:childTnLst>
                                </p:cTn>
                              </p:par>
                            </p:childTnLst>
                          </p:cTn>
                        </p:par>
                        <p:par>
                          <p:cTn id="34" fill="hold" nodeType="afterGroup">
                            <p:stCondLst>
                              <p:cond delay="14500"/>
                            </p:stCondLst>
                            <p:childTnLst>
                              <p:par>
                                <p:cTn id="35" presetID="10" presetClass="entr" presetSubtype="0" fill="hold" nodeType="afterEffect">
                                  <p:stCondLst>
                                    <p:cond delay="0"/>
                                  </p:stCondLst>
                                  <p:childTnLst>
                                    <p:set>
                                      <p:cBhvr>
                                        <p:cTn id="36" dur="1" fill="hold">
                                          <p:stCondLst>
                                            <p:cond delay="0"/>
                                          </p:stCondLst>
                                        </p:cTn>
                                        <p:tgtEl>
                                          <p:spTgt spid="8">
                                            <p:txEl>
                                              <p:pRg st="4" end="4"/>
                                            </p:txEl>
                                          </p:spTgt>
                                        </p:tgtEl>
                                        <p:attrNameLst>
                                          <p:attrName>style.visibility</p:attrName>
                                        </p:attrNameLst>
                                      </p:cBhvr>
                                      <p:to>
                                        <p:strVal val="visible"/>
                                      </p:to>
                                    </p:set>
                                    <p:animEffect transition="in" filter="fade">
                                      <p:cBhvr>
                                        <p:cTn id="37" dur="2000"/>
                                        <p:tgtEl>
                                          <p:spTgt spid="8">
                                            <p:txEl>
                                              <p:pRg st="4" end="4"/>
                                            </p:txEl>
                                          </p:spTgt>
                                        </p:tgtEl>
                                      </p:cBhvr>
                                    </p:animEffect>
                                  </p:childTnLst>
                                </p:cTn>
                              </p:par>
                            </p:childTnLst>
                          </p:cTn>
                        </p:par>
                        <p:par>
                          <p:cTn id="38" fill="hold">
                            <p:stCondLst>
                              <p:cond delay="16500"/>
                            </p:stCondLst>
                            <p:childTnLst>
                              <p:par>
                                <p:cTn id="39" presetID="10" presetClass="entr" presetSubtype="0" fill="hold" nodeType="afterEffect">
                                  <p:stCondLst>
                                    <p:cond delay="0"/>
                                  </p:stCondLst>
                                  <p:childTnLst>
                                    <p:set>
                                      <p:cBhvr>
                                        <p:cTn id="40" dur="1" fill="hold">
                                          <p:stCondLst>
                                            <p:cond delay="0"/>
                                          </p:stCondLst>
                                        </p:cTn>
                                        <p:tgtEl>
                                          <p:spTgt spid="8">
                                            <p:txEl>
                                              <p:pRg st="5" end="5"/>
                                            </p:txEl>
                                          </p:spTgt>
                                        </p:tgtEl>
                                        <p:attrNameLst>
                                          <p:attrName>style.visibility</p:attrName>
                                        </p:attrNameLst>
                                      </p:cBhvr>
                                      <p:to>
                                        <p:strVal val="visible"/>
                                      </p:to>
                                    </p:set>
                                    <p:animEffect transition="in" filter="fade">
                                      <p:cBhvr>
                                        <p:cTn id="41" dur="2000"/>
                                        <p:tgtEl>
                                          <p:spTgt spid="8">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Title 1"/>
          <p:cNvSpPr>
            <a:spLocks noGrp="1"/>
          </p:cNvSpPr>
          <p:nvPr>
            <p:ph type="ctrTitle"/>
            <p:custDataLst>
              <p:tags r:id="rId2"/>
            </p:custDataLst>
          </p:nvPr>
        </p:nvSpPr>
        <p:spPr/>
        <p:txBody>
          <a:bodyPr/>
          <a:lstStyle/>
          <a:p>
            <a:endParaRPr lang="en-US" altLang="zh-TW" smtClean="0">
              <a:ea typeface="新細明體" pitchFamily="18" charset="-120"/>
            </a:endParaRPr>
          </a:p>
        </p:txBody>
      </p:sp>
      <p:sp>
        <p:nvSpPr>
          <p:cNvPr id="103427" name="Subtitle 2"/>
          <p:cNvSpPr>
            <a:spLocks noGrp="1"/>
          </p:cNvSpPr>
          <p:nvPr>
            <p:ph type="subTitle" idx="1"/>
            <p:custDataLst>
              <p:tags r:id="rId3"/>
            </p:custDataLst>
          </p:nvPr>
        </p:nvSpPr>
        <p:spPr/>
        <p:txBody>
          <a:bodyPr/>
          <a:lstStyle/>
          <a:p>
            <a:endParaRPr lang="en-US" altLang="zh-TW" smtClean="0">
              <a:solidFill>
                <a:srgbClr val="898989"/>
              </a:solidFill>
              <a:ea typeface="新細明體" pitchFamily="18" charset="-120"/>
            </a:endParaRPr>
          </a:p>
        </p:txBody>
      </p:sp>
      <p:pic>
        <p:nvPicPr>
          <p:cNvPr id="4" name="Picture 3" descr="PPP2.jpg"/>
          <p:cNvPicPr>
            <a:picLocks noChangeAspect="1"/>
          </p:cNvPicPr>
          <p:nvPr>
            <p:custDataLst>
              <p:tags r:id="rId4"/>
            </p:custDataLst>
          </p:nvPr>
        </p:nvPicPr>
        <p:blipFill>
          <a:blip r:embed="rId9" cstate="print"/>
          <a:srcRect/>
          <a:stretch>
            <a:fillRect/>
          </a:stretch>
        </p:blipFill>
        <p:spPr bwMode="auto">
          <a:xfrm>
            <a:off x="0" y="0"/>
            <a:ext cx="9144000" cy="6858000"/>
          </a:xfrm>
          <a:prstGeom prst="rect">
            <a:avLst/>
          </a:prstGeom>
          <a:noFill/>
          <a:ln w="9525">
            <a:noFill/>
            <a:miter lim="800000"/>
            <a:headEnd/>
            <a:tailEnd/>
          </a:ln>
        </p:spPr>
      </p:pic>
      <p:sp>
        <p:nvSpPr>
          <p:cNvPr id="5" name="TextBox 4"/>
          <p:cNvSpPr txBox="1">
            <a:spLocks noChangeArrowheads="1"/>
          </p:cNvSpPr>
          <p:nvPr>
            <p:custDataLst>
              <p:tags r:id="rId5"/>
            </p:custDataLst>
          </p:nvPr>
        </p:nvSpPr>
        <p:spPr bwMode="auto">
          <a:xfrm>
            <a:off x="381000" y="304800"/>
            <a:ext cx="8382000" cy="1938992"/>
          </a:xfrm>
          <a:prstGeom prst="rect">
            <a:avLst/>
          </a:prstGeom>
          <a:noFill/>
          <a:ln w="9525">
            <a:noFill/>
            <a:miter lim="800000"/>
            <a:headEnd/>
            <a:tailEnd/>
          </a:ln>
        </p:spPr>
        <p:txBody>
          <a:bodyPr>
            <a:spAutoFit/>
          </a:bodyPr>
          <a:lstStyle/>
          <a:p>
            <a:pPr algn="ctr"/>
            <a:r>
              <a:rPr lang="en-US" altLang="zh-TW" sz="4000" b="1" dirty="0">
                <a:latin typeface="Baskerville Old Face" pitchFamily="18" charset="0"/>
                <a:ea typeface="新細明體" pitchFamily="18" charset="-120"/>
              </a:rPr>
              <a:t>The  Historical  Roots  of  the Eucharistic  </a:t>
            </a:r>
            <a:r>
              <a:rPr lang="en-US" altLang="zh-TW" sz="4000" b="1" dirty="0" smtClean="0">
                <a:latin typeface="Baskerville Old Face" pitchFamily="18" charset="0"/>
                <a:ea typeface="新細明體" pitchFamily="18" charset="-120"/>
              </a:rPr>
              <a:t>Prayer</a:t>
            </a:r>
          </a:p>
          <a:p>
            <a:pPr algn="ctr"/>
            <a:r>
              <a:rPr lang="zh-TW" altLang="en-US" sz="4000" b="1" dirty="0" smtClean="0">
                <a:latin typeface="Baskerville Old Face" pitchFamily="18" charset="0"/>
                <a:ea typeface="新細明體" pitchFamily="18" charset="-120"/>
              </a:rPr>
              <a:t>聖體經的歷史淵源</a:t>
            </a:r>
            <a:endParaRPr lang="en-US" altLang="zh-TW" sz="4000" b="1" dirty="0">
              <a:latin typeface="Baskerville Old Face" pitchFamily="18" charset="0"/>
              <a:ea typeface="新細明體" pitchFamily="18" charset="-120"/>
            </a:endParaRPr>
          </a:p>
        </p:txBody>
      </p:sp>
      <p:sp>
        <p:nvSpPr>
          <p:cNvPr id="8" name="TextBox 7"/>
          <p:cNvSpPr txBox="1">
            <a:spLocks noChangeArrowheads="1"/>
          </p:cNvSpPr>
          <p:nvPr>
            <p:custDataLst>
              <p:tags r:id="rId6"/>
            </p:custDataLst>
          </p:nvPr>
        </p:nvSpPr>
        <p:spPr bwMode="auto">
          <a:xfrm>
            <a:off x="304800" y="1143000"/>
            <a:ext cx="8458200" cy="2062163"/>
          </a:xfrm>
          <a:prstGeom prst="rect">
            <a:avLst/>
          </a:prstGeom>
          <a:noFill/>
          <a:ln w="9525">
            <a:noFill/>
            <a:miter lim="800000"/>
            <a:headEnd/>
            <a:tailEnd/>
          </a:ln>
        </p:spPr>
        <p:txBody>
          <a:bodyPr>
            <a:spAutoFit/>
          </a:bodyPr>
          <a:lstStyle/>
          <a:p>
            <a:pPr marL="514350" indent="-514350"/>
            <a:endParaRPr lang="en-US" altLang="zh-TW" sz="3200">
              <a:solidFill>
                <a:srgbClr val="002060"/>
              </a:solidFill>
              <a:latin typeface="Britannic Bold" pitchFamily="34" charset="0"/>
              <a:ea typeface="新細明體" pitchFamily="18" charset="-120"/>
            </a:endParaRPr>
          </a:p>
          <a:p>
            <a:pPr marL="514350" indent="-514350"/>
            <a:endParaRPr lang="en-US" altLang="zh-TW" sz="3200">
              <a:solidFill>
                <a:srgbClr val="002060"/>
              </a:solidFill>
              <a:latin typeface="Britannic Bold" pitchFamily="34" charset="0"/>
              <a:ea typeface="新細明體" pitchFamily="18" charset="-120"/>
            </a:endParaRPr>
          </a:p>
          <a:p>
            <a:pPr marL="514350" indent="-514350"/>
            <a:endParaRPr lang="en-US" altLang="zh-TW" sz="3200">
              <a:solidFill>
                <a:srgbClr val="002060"/>
              </a:solidFill>
              <a:latin typeface="Britannic Bold" pitchFamily="34" charset="0"/>
              <a:ea typeface="新細明體" pitchFamily="18" charset="-120"/>
            </a:endParaRPr>
          </a:p>
          <a:p>
            <a:pPr marL="514350" indent="-514350"/>
            <a:endParaRPr lang="en-US" altLang="zh-TW" sz="3200">
              <a:solidFill>
                <a:srgbClr val="002060"/>
              </a:solidFill>
              <a:latin typeface="Britannic Bold" pitchFamily="34" charset="0"/>
              <a:ea typeface="新細明體" pitchFamily="18" charset="-120"/>
            </a:endParaRPr>
          </a:p>
        </p:txBody>
      </p:sp>
      <p:sp>
        <p:nvSpPr>
          <p:cNvPr id="103431" name="TextBox 6"/>
          <p:cNvSpPr txBox="1">
            <a:spLocks noChangeArrowheads="1"/>
          </p:cNvSpPr>
          <p:nvPr>
            <p:custDataLst>
              <p:tags r:id="rId7"/>
            </p:custDataLst>
          </p:nvPr>
        </p:nvSpPr>
        <p:spPr bwMode="auto">
          <a:xfrm rot="10800000" flipH="1" flipV="1">
            <a:off x="533400" y="2145775"/>
            <a:ext cx="8077200" cy="3785652"/>
          </a:xfrm>
          <a:prstGeom prst="rect">
            <a:avLst/>
          </a:prstGeom>
          <a:noFill/>
          <a:ln w="9525">
            <a:noFill/>
            <a:miter lim="800000"/>
            <a:headEnd/>
            <a:tailEnd/>
          </a:ln>
        </p:spPr>
        <p:txBody>
          <a:bodyPr wrap="square">
            <a:spAutoFit/>
          </a:bodyPr>
          <a:lstStyle/>
          <a:p>
            <a:r>
              <a:rPr lang="en-US" altLang="zh-TW" sz="4000" b="1" dirty="0">
                <a:ea typeface="新細明體" pitchFamily="18" charset="-120"/>
                <a:cs typeface="Aharoni" pitchFamily="2" charset="-79"/>
              </a:rPr>
              <a:t>The historical root of the Christian EP lies in the BIRKAT Ha MAZON </a:t>
            </a:r>
            <a:r>
              <a:rPr lang="en-US" altLang="zh-TW" sz="4000" b="1" dirty="0" err="1">
                <a:ea typeface="新細明體" pitchFamily="18" charset="-120"/>
                <a:cs typeface="Aharoni" pitchFamily="2" charset="-79"/>
              </a:rPr>
              <a:t>Berakah</a:t>
            </a:r>
            <a:r>
              <a:rPr lang="en-US" altLang="zh-TW" sz="4000" b="1" dirty="0">
                <a:ea typeface="新細明體" pitchFamily="18" charset="-120"/>
                <a:cs typeface="Aharoni" pitchFamily="2" charset="-79"/>
              </a:rPr>
              <a:t> of the Jewish Liturgy</a:t>
            </a:r>
            <a:r>
              <a:rPr lang="en-US" altLang="zh-TW" sz="4000" b="1" dirty="0" smtClean="0">
                <a:ea typeface="新細明體" pitchFamily="18" charset="-120"/>
                <a:cs typeface="Aharoni" pitchFamily="2" charset="-79"/>
              </a:rPr>
              <a:t>.</a:t>
            </a:r>
          </a:p>
          <a:p>
            <a:r>
              <a:rPr lang="zh-TW" altLang="en-US" sz="4000" b="1" dirty="0" smtClean="0">
                <a:ea typeface="新細明體" pitchFamily="18" charset="-120"/>
                <a:cs typeface="Aharoni" pitchFamily="2" charset="-79"/>
              </a:rPr>
              <a:t>基督徒聖體經的根源來自猶太禮儀中的 </a:t>
            </a:r>
            <a:r>
              <a:rPr lang="en-US" altLang="zh-TW" sz="4000" b="1" dirty="0" smtClean="0">
                <a:ea typeface="新細明體" pitchFamily="18" charset="-120"/>
                <a:cs typeface="Aharoni" pitchFamily="2" charset="-79"/>
              </a:rPr>
              <a:t>BIRKAT Ha MAZON </a:t>
            </a:r>
            <a:r>
              <a:rPr lang="en-US" altLang="zh-TW" sz="4000" b="1" dirty="0" err="1" smtClean="0">
                <a:ea typeface="新細明體" pitchFamily="18" charset="-120"/>
                <a:cs typeface="Aharoni" pitchFamily="2" charset="-79"/>
              </a:rPr>
              <a:t>Berakah</a:t>
            </a:r>
            <a:endParaRPr lang="en-US" altLang="zh-TW" sz="4000" b="1" dirty="0" smtClean="0">
              <a:ea typeface="新細明體" pitchFamily="18" charset="-120"/>
              <a:cs typeface="Aharoni" pitchFamily="2" charset="-79"/>
            </a:endParaRPr>
          </a:p>
          <a:p>
            <a:endParaRPr lang="en-US" altLang="zh-TW" sz="4000" b="1" dirty="0">
              <a:ea typeface="新細明體" pitchFamily="18" charset="-120"/>
              <a:cs typeface="Aharoni" pitchFamily="2" charset="-79"/>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5"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p:cTn id="7" dur="500" fill="hold"/>
                                        <p:tgtEl>
                                          <p:spTgt spid="4"/>
                                        </p:tgtEl>
                                        <p:attrNameLst>
                                          <p:attrName>ppt_w</p:attrName>
                                        </p:attrNameLst>
                                      </p:cBhvr>
                                      <p:tavLst>
                                        <p:tav tm="0">
                                          <p:val>
                                            <p:strVal val="#ppt_w*0.70"/>
                                          </p:val>
                                        </p:tav>
                                        <p:tav tm="100000">
                                          <p:val>
                                            <p:strVal val="#ppt_w"/>
                                          </p:val>
                                        </p:tav>
                                      </p:tavLst>
                                    </p:anim>
                                    <p:anim calcmode="lin" valueType="num">
                                      <p:cBhvr>
                                        <p:cTn id="8" dur="500" fill="hold"/>
                                        <p:tgtEl>
                                          <p:spTgt spid="4"/>
                                        </p:tgtEl>
                                        <p:attrNameLst>
                                          <p:attrName>ppt_h</p:attrName>
                                        </p:attrNameLst>
                                      </p:cBhvr>
                                      <p:tavLst>
                                        <p:tav tm="0">
                                          <p:val>
                                            <p:strVal val="#ppt_h"/>
                                          </p:val>
                                        </p:tav>
                                        <p:tav tm="100000">
                                          <p:val>
                                            <p:strVal val="#ppt_h"/>
                                          </p:val>
                                        </p:tav>
                                      </p:tavLst>
                                    </p:anim>
                                    <p:animEffect transition="in" filter="fade">
                                      <p:cBhvr>
                                        <p:cTn id="9" dur="500"/>
                                        <p:tgtEl>
                                          <p:spTgt spid="4"/>
                                        </p:tgtEl>
                                      </p:cBhvr>
                                    </p:animEffect>
                                  </p:childTnLst>
                                </p:cTn>
                              </p:par>
                            </p:childTnLst>
                          </p:cTn>
                        </p:par>
                        <p:par>
                          <p:cTn id="10" fill="hold" nodeType="afterGroup">
                            <p:stCondLst>
                              <p:cond delay="500"/>
                            </p:stCondLst>
                            <p:childTnLst>
                              <p:par>
                                <p:cTn id="11" presetID="22" presetClass="entr" presetSubtype="1" fill="hold" nodeType="afterEffect">
                                  <p:stCondLst>
                                    <p:cond delay="0"/>
                                  </p:stCondLst>
                                  <p:childTnLst>
                                    <p:set>
                                      <p:cBhvr>
                                        <p:cTn id="12" dur="1" fill="hold">
                                          <p:stCondLst>
                                            <p:cond delay="0"/>
                                          </p:stCondLst>
                                        </p:cTn>
                                        <p:tgtEl>
                                          <p:spTgt spid="5">
                                            <p:txEl>
                                              <p:pRg st="0" end="0"/>
                                            </p:txEl>
                                          </p:spTgt>
                                        </p:tgtEl>
                                        <p:attrNameLst>
                                          <p:attrName>style.visibility</p:attrName>
                                        </p:attrNameLst>
                                      </p:cBhvr>
                                      <p:to>
                                        <p:strVal val="visible"/>
                                      </p:to>
                                    </p:set>
                                    <p:animEffect transition="in" filter="wipe(up)">
                                      <p:cBhvr>
                                        <p:cTn id="13" dur="3000"/>
                                        <p:tgtEl>
                                          <p:spTgt spid="5">
                                            <p:txEl>
                                              <p:pRg st="0" end="0"/>
                                            </p:txEl>
                                          </p:spTgt>
                                        </p:tgtEl>
                                      </p:cBhvr>
                                    </p:animEffect>
                                  </p:childTnLst>
                                </p:cTn>
                              </p:par>
                            </p:childTnLst>
                          </p:cTn>
                        </p:par>
                        <p:par>
                          <p:cTn id="14" fill="hold">
                            <p:stCondLst>
                              <p:cond delay="3500"/>
                            </p:stCondLst>
                            <p:childTnLst>
                              <p:par>
                                <p:cTn id="15" presetID="22" presetClass="entr" presetSubtype="1" fill="hold" nodeType="afterEffect">
                                  <p:stCondLst>
                                    <p:cond delay="0"/>
                                  </p:stCondLst>
                                  <p:childTnLst>
                                    <p:set>
                                      <p:cBhvr>
                                        <p:cTn id="16" dur="1" fill="hold">
                                          <p:stCondLst>
                                            <p:cond delay="0"/>
                                          </p:stCondLst>
                                        </p:cTn>
                                        <p:tgtEl>
                                          <p:spTgt spid="5">
                                            <p:txEl>
                                              <p:pRg st="1" end="1"/>
                                            </p:txEl>
                                          </p:spTgt>
                                        </p:tgtEl>
                                        <p:attrNameLst>
                                          <p:attrName>style.visibility</p:attrName>
                                        </p:attrNameLst>
                                      </p:cBhvr>
                                      <p:to>
                                        <p:strVal val="visible"/>
                                      </p:to>
                                    </p:set>
                                    <p:animEffect transition="in" filter="wipe(up)">
                                      <p:cBhvr>
                                        <p:cTn id="17" dur="3000"/>
                                        <p:tgtEl>
                                          <p:spTgt spid="5">
                                            <p:txEl>
                                              <p:pRg st="1" end="1"/>
                                            </p:txEl>
                                          </p:spTgt>
                                        </p:tgtEl>
                                      </p:cBhvr>
                                    </p:animEffect>
                                  </p:childTnLst>
                                </p:cTn>
                              </p:par>
                            </p:childTnLst>
                          </p:cTn>
                        </p:par>
                        <p:par>
                          <p:cTn id="18" fill="hold" nodeType="afterGroup">
                            <p:stCondLst>
                              <p:cond delay="6500"/>
                            </p:stCondLst>
                            <p:childTnLst>
                              <p:par>
                                <p:cTn id="19" presetID="10" presetClass="entr" presetSubtype="0" fill="hold" nodeType="afterEffect" nodePh="1">
                                  <p:stCondLst>
                                    <p:cond delay="0"/>
                                  </p:stCondLst>
                                  <p:endCondLst>
                                    <p:cond evt="begin" delay="0">
                                      <p:tn val="19"/>
                                    </p:cond>
                                  </p:endCondLst>
                                  <p:childTnLst>
                                    <p:set>
                                      <p:cBhvr>
                                        <p:cTn id="20" dur="1" fill="hold">
                                          <p:stCondLst>
                                            <p:cond delay="0"/>
                                          </p:stCondLst>
                                        </p:cTn>
                                        <p:tgtEl>
                                          <p:spTgt spid="8">
                                            <p:txEl>
                                              <p:pRg st="0" end="0"/>
                                            </p:txEl>
                                          </p:spTgt>
                                        </p:tgtEl>
                                        <p:attrNameLst>
                                          <p:attrName>style.visibility</p:attrName>
                                        </p:attrNameLst>
                                      </p:cBhvr>
                                      <p:to>
                                        <p:strVal val="visible"/>
                                      </p:to>
                                    </p:set>
                                    <p:animEffect transition="in" filter="fade">
                                      <p:cBhvr>
                                        <p:cTn id="21" dur="2000"/>
                                        <p:tgtEl>
                                          <p:spTgt spid="8">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4"/>
          <p:cNvSpPr>
            <a:spLocks noGrp="1" noChangeArrowheads="1"/>
          </p:cNvSpPr>
          <p:nvPr>
            <p:ph type="title"/>
            <p:custDataLst>
              <p:tags r:id="rId2"/>
            </p:custDataLst>
          </p:nvPr>
        </p:nvSpPr>
        <p:spPr>
          <a:xfrm>
            <a:off x="457200" y="244475"/>
            <a:ext cx="8385175" cy="822325"/>
          </a:xfrm>
        </p:spPr>
        <p:txBody>
          <a:bodyPr/>
          <a:lstStyle/>
          <a:p>
            <a:pPr eaLnBrk="1" hangingPunct="1"/>
            <a:r>
              <a:rPr lang="en-US" altLang="zh-TW" u="sng" dirty="0" smtClean="0">
                <a:ea typeface="新細明體" pitchFamily="18" charset="-120"/>
              </a:rPr>
              <a:t>BERAKOTH</a:t>
            </a:r>
          </a:p>
        </p:txBody>
      </p:sp>
      <p:sp>
        <p:nvSpPr>
          <p:cNvPr id="104451" name="Rectangle 3"/>
          <p:cNvSpPr>
            <a:spLocks noGrp="1" noChangeArrowheads="1"/>
          </p:cNvSpPr>
          <p:nvPr>
            <p:ph type="body" sz="half" idx="1"/>
            <p:custDataLst>
              <p:tags r:id="rId3"/>
            </p:custDataLst>
          </p:nvPr>
        </p:nvSpPr>
        <p:spPr>
          <a:xfrm>
            <a:off x="533400" y="1143000"/>
            <a:ext cx="4343400" cy="5257800"/>
          </a:xfrm>
        </p:spPr>
        <p:txBody>
          <a:bodyPr/>
          <a:lstStyle/>
          <a:p>
            <a:pPr eaLnBrk="1" hangingPunct="1"/>
            <a:r>
              <a:rPr lang="en-US" altLang="zh-TW" sz="2400" dirty="0" smtClean="0">
                <a:solidFill>
                  <a:schemeClr val="tx2"/>
                </a:solidFill>
                <a:ea typeface="新細明體" pitchFamily="18" charset="-120"/>
              </a:rPr>
              <a:t>The traditional Jews even today break into </a:t>
            </a:r>
            <a:r>
              <a:rPr lang="en-US" altLang="zh-TW" sz="2400" dirty="0" err="1" smtClean="0">
                <a:solidFill>
                  <a:schemeClr val="tx2"/>
                </a:solidFill>
                <a:ea typeface="新細明體" pitchFamily="18" charset="-120"/>
              </a:rPr>
              <a:t>berakoth</a:t>
            </a:r>
            <a:r>
              <a:rPr lang="en-US" altLang="zh-TW" sz="2400" dirty="0" smtClean="0">
                <a:solidFill>
                  <a:schemeClr val="tx2"/>
                </a:solidFill>
                <a:ea typeface="新細明體" pitchFamily="18" charset="-120"/>
              </a:rPr>
              <a:t>; brief praises of God for His benevolence.</a:t>
            </a:r>
          </a:p>
          <a:p>
            <a:pPr eaLnBrk="1" hangingPunct="1"/>
            <a:r>
              <a:rPr lang="zh-TW" altLang="en-US" sz="2400" dirty="0" smtClean="0">
                <a:solidFill>
                  <a:schemeClr val="tx2"/>
                </a:solidFill>
                <a:ea typeface="新細明體" pitchFamily="18" charset="-120"/>
              </a:rPr>
              <a:t>傳統的猶太人就是在今日仍會在每天一睜開眼就開始</a:t>
            </a:r>
            <a:r>
              <a:rPr lang="en-US" altLang="zh-TW" sz="2400" dirty="0" err="1" smtClean="0">
                <a:solidFill>
                  <a:schemeClr val="tx2"/>
                </a:solidFill>
                <a:ea typeface="新細明體" pitchFamily="18" charset="-120"/>
              </a:rPr>
              <a:t>Berakoth</a:t>
            </a:r>
            <a:r>
              <a:rPr lang="zh-TW" altLang="en-US" sz="2400" dirty="0" smtClean="0">
                <a:solidFill>
                  <a:schemeClr val="tx2"/>
                </a:solidFill>
                <a:ea typeface="新細明體" pitchFamily="18" charset="-120"/>
              </a:rPr>
              <a:t>以讚頌天主的慈愛。</a:t>
            </a:r>
            <a:endParaRPr lang="en-US" altLang="zh-TW" sz="2400" dirty="0" smtClean="0">
              <a:solidFill>
                <a:schemeClr val="tx2"/>
              </a:solidFill>
              <a:ea typeface="新細明體" pitchFamily="18" charset="-120"/>
            </a:endParaRPr>
          </a:p>
          <a:p>
            <a:pPr eaLnBrk="1" hangingPunct="1"/>
            <a:r>
              <a:rPr lang="en-US" altLang="zh-TW" sz="2400" dirty="0" smtClean="0">
                <a:solidFill>
                  <a:schemeClr val="tx2"/>
                </a:solidFill>
                <a:ea typeface="新細明體" pitchFamily="18" charset="-120"/>
              </a:rPr>
              <a:t> </a:t>
            </a:r>
            <a:r>
              <a:rPr lang="en-US" altLang="zh-TW" sz="2400" dirty="0" err="1" smtClean="0">
                <a:solidFill>
                  <a:schemeClr val="tx2"/>
                </a:solidFill>
                <a:ea typeface="新細明體" pitchFamily="18" charset="-120"/>
              </a:rPr>
              <a:t>Berakah</a:t>
            </a:r>
            <a:r>
              <a:rPr lang="en-US" altLang="zh-TW" sz="2400" dirty="0" smtClean="0">
                <a:solidFill>
                  <a:schemeClr val="tx2"/>
                </a:solidFill>
                <a:ea typeface="新細明體" pitchFamily="18" charset="-120"/>
              </a:rPr>
              <a:t> is more a </a:t>
            </a:r>
            <a:r>
              <a:rPr lang="en-US" altLang="zh-TW" sz="2400" i="1" dirty="0" err="1" smtClean="0">
                <a:solidFill>
                  <a:schemeClr val="tx2"/>
                </a:solidFill>
                <a:ea typeface="新細明體" pitchFamily="18" charset="-120"/>
              </a:rPr>
              <a:t>Qarban</a:t>
            </a:r>
            <a:r>
              <a:rPr lang="en-US" altLang="zh-TW" sz="2400" dirty="0" smtClean="0">
                <a:solidFill>
                  <a:schemeClr val="tx2"/>
                </a:solidFill>
                <a:ea typeface="新細明體" pitchFamily="18" charset="-120"/>
              </a:rPr>
              <a:t> from </a:t>
            </a:r>
            <a:r>
              <a:rPr lang="en-US" altLang="zh-TW" sz="2400" i="1" dirty="0" err="1" smtClean="0">
                <a:solidFill>
                  <a:schemeClr val="tx2"/>
                </a:solidFill>
                <a:ea typeface="新細明體" pitchFamily="18" charset="-120"/>
              </a:rPr>
              <a:t>qarov</a:t>
            </a:r>
            <a:r>
              <a:rPr lang="en-US" altLang="zh-TW" sz="2400" i="1" dirty="0" smtClean="0">
                <a:solidFill>
                  <a:schemeClr val="tx2"/>
                </a:solidFill>
                <a:ea typeface="新細明體" pitchFamily="18" charset="-120"/>
              </a:rPr>
              <a:t> (near)</a:t>
            </a:r>
            <a:r>
              <a:rPr lang="en-US" altLang="zh-TW" sz="2400" dirty="0" smtClean="0">
                <a:solidFill>
                  <a:schemeClr val="tx2"/>
                </a:solidFill>
                <a:ea typeface="新細明體" pitchFamily="18" charset="-120"/>
              </a:rPr>
              <a:t> than Latin </a:t>
            </a:r>
            <a:r>
              <a:rPr lang="en-US" altLang="zh-TW" sz="2400" i="1" dirty="0" err="1" smtClean="0">
                <a:solidFill>
                  <a:schemeClr val="tx2"/>
                </a:solidFill>
                <a:ea typeface="新細明體" pitchFamily="18" charset="-120"/>
              </a:rPr>
              <a:t>offerere</a:t>
            </a:r>
            <a:r>
              <a:rPr lang="en-US" altLang="zh-TW" sz="2400" i="1" dirty="0" smtClean="0">
                <a:solidFill>
                  <a:schemeClr val="tx2"/>
                </a:solidFill>
                <a:ea typeface="新細明體" pitchFamily="18" charset="-120"/>
              </a:rPr>
              <a:t>.</a:t>
            </a:r>
          </a:p>
          <a:p>
            <a:pPr eaLnBrk="1" hangingPunct="1"/>
            <a:r>
              <a:rPr lang="en-US" altLang="zh-TW" sz="2400" dirty="0" err="1" smtClean="0">
                <a:solidFill>
                  <a:schemeClr val="tx2"/>
                </a:solidFill>
                <a:ea typeface="新細明體" pitchFamily="18" charset="-120"/>
              </a:rPr>
              <a:t>Berakah</a:t>
            </a:r>
            <a:r>
              <a:rPr lang="zh-TW" altLang="en-US" sz="2400" dirty="0" smtClean="0">
                <a:solidFill>
                  <a:schemeClr val="tx2"/>
                </a:solidFill>
                <a:ea typeface="新細明體" pitchFamily="18" charset="-120"/>
              </a:rPr>
              <a:t>是較似</a:t>
            </a:r>
            <a:r>
              <a:rPr lang="en-US" altLang="zh-TW" sz="2400" i="1" dirty="0" err="1" smtClean="0">
                <a:solidFill>
                  <a:schemeClr val="tx2"/>
                </a:solidFill>
                <a:ea typeface="新細明體" pitchFamily="18" charset="-120"/>
              </a:rPr>
              <a:t>Qarban</a:t>
            </a:r>
            <a:r>
              <a:rPr lang="zh-TW" altLang="en-US" sz="2400" dirty="0" smtClean="0">
                <a:solidFill>
                  <a:schemeClr val="tx2"/>
                </a:solidFill>
                <a:ea typeface="新細明體" pitchFamily="18" charset="-120"/>
              </a:rPr>
              <a:t>多於拉丁的</a:t>
            </a:r>
            <a:r>
              <a:rPr lang="en-US" altLang="zh-TW" sz="2400" i="1" dirty="0" err="1" smtClean="0">
                <a:solidFill>
                  <a:schemeClr val="tx2"/>
                </a:solidFill>
                <a:ea typeface="新細明體" pitchFamily="18" charset="-120"/>
              </a:rPr>
              <a:t>offerere</a:t>
            </a:r>
            <a:endParaRPr lang="en-US" altLang="zh-TW" sz="2400" i="1" dirty="0" smtClean="0">
              <a:solidFill>
                <a:schemeClr val="tx2"/>
              </a:solidFill>
              <a:ea typeface="新細明體" pitchFamily="18" charset="-120"/>
            </a:endParaRPr>
          </a:p>
        </p:txBody>
      </p:sp>
      <p:pic>
        <p:nvPicPr>
          <p:cNvPr id="11268" name="Content Placeholder 7" descr="Praising.jpg"/>
          <p:cNvPicPr>
            <a:picLocks noGrp="1" noChangeAspect="1"/>
          </p:cNvPicPr>
          <p:nvPr>
            <p:ph sz="half" idx="2"/>
            <p:custDataLst>
              <p:tags r:id="rId4"/>
            </p:custDataLst>
          </p:nvPr>
        </p:nvPicPr>
        <p:blipFill>
          <a:blip r:embed="rId6" cstate="print"/>
          <a:srcRect/>
          <a:stretch>
            <a:fillRect/>
          </a:stretch>
        </p:blipFill>
        <p:spPr>
          <a:xfrm>
            <a:off x="4572000" y="1600200"/>
            <a:ext cx="3622294" cy="4343399"/>
          </a:xfrm>
          <a:prstGeom prst="ellipse">
            <a:avLst/>
          </a:prstGeom>
          <a:effectLst>
            <a:softEdge rad="112500"/>
          </a:effectLst>
        </p:spPr>
      </p:pic>
    </p:spTree>
    <p:custDataLst>
      <p:tags r:id="rId1"/>
    </p:custDataLst>
  </p:cSld>
  <p:clrMapOvr>
    <a:masterClrMapping/>
  </p:clrMapOvr>
  <p:transition>
    <p:wheel spokes="8"/>
  </p:transition>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474" name="Rectangle 2"/>
          <p:cNvSpPr>
            <a:spLocks noGrp="1" noChangeArrowheads="1"/>
          </p:cNvSpPr>
          <p:nvPr>
            <p:ph type="title"/>
            <p:custDataLst>
              <p:tags r:id="rId2"/>
            </p:custDataLst>
          </p:nvPr>
        </p:nvSpPr>
        <p:spPr>
          <a:xfrm>
            <a:off x="457200" y="274638"/>
            <a:ext cx="8229600" cy="639762"/>
          </a:xfrm>
        </p:spPr>
        <p:txBody>
          <a:bodyPr/>
          <a:lstStyle/>
          <a:p>
            <a:pPr eaLnBrk="1" hangingPunct="1"/>
            <a:r>
              <a:rPr lang="en-US" altLang="zh-TW" sz="2800" u="sng" dirty="0" smtClean="0">
                <a:ea typeface="新細明體" pitchFamily="18" charset="-120"/>
              </a:rPr>
              <a:t>BIRKAT-HA-MAZON</a:t>
            </a:r>
          </a:p>
        </p:txBody>
      </p:sp>
      <p:sp>
        <p:nvSpPr>
          <p:cNvPr id="105475" name="Rectangle 3"/>
          <p:cNvSpPr>
            <a:spLocks noGrp="1" noChangeArrowheads="1"/>
          </p:cNvSpPr>
          <p:nvPr>
            <p:ph type="body" idx="1"/>
            <p:custDataLst>
              <p:tags r:id="rId3"/>
            </p:custDataLst>
          </p:nvPr>
        </p:nvSpPr>
        <p:spPr>
          <a:xfrm>
            <a:off x="457200" y="990600"/>
            <a:ext cx="8305800" cy="5135563"/>
          </a:xfrm>
        </p:spPr>
        <p:txBody>
          <a:bodyPr/>
          <a:lstStyle/>
          <a:p>
            <a:pPr eaLnBrk="1" hangingPunct="1">
              <a:lnSpc>
                <a:spcPct val="80000"/>
              </a:lnSpc>
            </a:pPr>
            <a:r>
              <a:rPr lang="en-US" altLang="zh-TW" sz="2400" dirty="0" smtClean="0">
                <a:solidFill>
                  <a:schemeClr val="tx2"/>
                </a:solidFill>
                <a:ea typeface="新細明體" pitchFamily="18" charset="-120"/>
              </a:rPr>
              <a:t>The </a:t>
            </a:r>
            <a:r>
              <a:rPr lang="en-US" altLang="zh-TW" sz="2400" i="1" dirty="0" err="1" smtClean="0">
                <a:solidFill>
                  <a:schemeClr val="tx2"/>
                </a:solidFill>
                <a:ea typeface="新細明體" pitchFamily="18" charset="-120"/>
              </a:rPr>
              <a:t>Birkat</a:t>
            </a:r>
            <a:r>
              <a:rPr lang="en-US" altLang="zh-TW" sz="2400" i="1" dirty="0" smtClean="0">
                <a:solidFill>
                  <a:schemeClr val="tx2"/>
                </a:solidFill>
                <a:ea typeface="新細明體" pitchFamily="18" charset="-120"/>
              </a:rPr>
              <a:t>-ha-</a:t>
            </a:r>
            <a:r>
              <a:rPr lang="en-US" altLang="zh-TW" sz="2400" i="1" dirty="0" err="1" smtClean="0">
                <a:solidFill>
                  <a:schemeClr val="tx2"/>
                </a:solidFill>
                <a:ea typeface="新細明體" pitchFamily="18" charset="-120"/>
              </a:rPr>
              <a:t>mazon</a:t>
            </a:r>
            <a:r>
              <a:rPr lang="en-US" altLang="zh-TW" sz="2400" i="1" dirty="0" smtClean="0">
                <a:solidFill>
                  <a:schemeClr val="tx2"/>
                </a:solidFill>
                <a:ea typeface="新細明體" pitchFamily="18" charset="-120"/>
              </a:rPr>
              <a:t>, </a:t>
            </a:r>
            <a:r>
              <a:rPr lang="en-US" altLang="zh-TW" sz="2400" dirty="0" smtClean="0">
                <a:solidFill>
                  <a:schemeClr val="tx2"/>
                </a:solidFill>
                <a:ea typeface="新細明體" pitchFamily="18" charset="-120"/>
              </a:rPr>
              <a:t>the </a:t>
            </a:r>
          </a:p>
          <a:p>
            <a:pPr eaLnBrk="1" hangingPunct="1">
              <a:lnSpc>
                <a:spcPct val="80000"/>
              </a:lnSpc>
              <a:buFontTx/>
              <a:buNone/>
            </a:pPr>
            <a:r>
              <a:rPr lang="en-US" altLang="zh-TW" sz="2400" dirty="0" smtClean="0">
                <a:solidFill>
                  <a:schemeClr val="tx2"/>
                </a:solidFill>
                <a:ea typeface="新細明體" pitchFamily="18" charset="-120"/>
              </a:rPr>
              <a:t>	prayer of thanksgiving after the </a:t>
            </a:r>
          </a:p>
          <a:p>
            <a:pPr eaLnBrk="1" hangingPunct="1">
              <a:lnSpc>
                <a:spcPct val="80000"/>
              </a:lnSpc>
              <a:buFontTx/>
              <a:buNone/>
            </a:pPr>
            <a:r>
              <a:rPr lang="en-US" altLang="zh-TW" sz="2400" dirty="0" smtClean="0">
                <a:solidFill>
                  <a:schemeClr val="tx2"/>
                </a:solidFill>
                <a:ea typeface="新細明體" pitchFamily="18" charset="-120"/>
              </a:rPr>
              <a:t>	Cup of Blessing (1 Corinthians 10,16), </a:t>
            </a:r>
          </a:p>
          <a:p>
            <a:pPr eaLnBrk="1" hangingPunct="1">
              <a:lnSpc>
                <a:spcPct val="80000"/>
              </a:lnSpc>
              <a:buFontTx/>
              <a:buNone/>
            </a:pPr>
            <a:r>
              <a:rPr lang="zh-TW" altLang="en-US" sz="2400" dirty="0" smtClean="0">
                <a:solidFill>
                  <a:schemeClr val="tx2"/>
                </a:solidFill>
                <a:ea typeface="新細明體" pitchFamily="18" charset="-120"/>
              </a:rPr>
              <a:t>    </a:t>
            </a:r>
            <a:r>
              <a:rPr lang="en-US" altLang="zh-TW" sz="2400" dirty="0" smtClean="0">
                <a:solidFill>
                  <a:schemeClr val="tx2"/>
                </a:solidFill>
                <a:ea typeface="新細明體" pitchFamily="18" charset="-120"/>
              </a:rPr>
              <a:t>or</a:t>
            </a:r>
            <a:r>
              <a:rPr lang="zh-TW" altLang="en-US" sz="2400" dirty="0" smtClean="0">
                <a:solidFill>
                  <a:schemeClr val="tx2"/>
                </a:solidFill>
                <a:ea typeface="新細明體" pitchFamily="18" charset="-120"/>
              </a:rPr>
              <a:t> </a:t>
            </a:r>
            <a:r>
              <a:rPr lang="en-US" altLang="zh-TW" sz="2400" dirty="0" smtClean="0">
                <a:solidFill>
                  <a:schemeClr val="tx2"/>
                </a:solidFill>
                <a:ea typeface="新細明體" pitchFamily="18" charset="-120"/>
              </a:rPr>
              <a:t>the benediction over food is the oldest and the most important because it alone is expressly commanded in the Torah (Deuteronomy 8,10) </a:t>
            </a:r>
          </a:p>
          <a:p>
            <a:pPr algn="ctr" eaLnBrk="1" hangingPunct="1">
              <a:lnSpc>
                <a:spcPct val="80000"/>
              </a:lnSpc>
              <a:buFontTx/>
              <a:buNone/>
            </a:pPr>
            <a:r>
              <a:rPr lang="en-US" altLang="zh-TW" sz="2800" i="1" dirty="0" smtClean="0">
                <a:solidFill>
                  <a:schemeClr val="tx2"/>
                </a:solidFill>
                <a:ea typeface="新細明體" pitchFamily="18" charset="-120"/>
              </a:rPr>
              <a:t>	</a:t>
            </a:r>
            <a:r>
              <a:rPr lang="en-US" altLang="zh-TW" sz="2400" i="1" dirty="0" smtClean="0">
                <a:solidFill>
                  <a:schemeClr val="tx2"/>
                </a:solidFill>
                <a:ea typeface="新細明體" pitchFamily="18" charset="-120"/>
              </a:rPr>
              <a:t>(You shall eat until you are satisfied, and you shall bless Yahweh for the good land he has given you)</a:t>
            </a:r>
            <a:r>
              <a:rPr lang="en-US" altLang="zh-TW" sz="2400" dirty="0" smtClean="0">
                <a:solidFill>
                  <a:schemeClr val="tx2"/>
                </a:solidFill>
                <a:ea typeface="新細明體" pitchFamily="18" charset="-120"/>
              </a:rPr>
              <a:t> </a:t>
            </a:r>
          </a:p>
          <a:p>
            <a:pPr eaLnBrk="1" hangingPunct="1">
              <a:lnSpc>
                <a:spcPct val="80000"/>
              </a:lnSpc>
            </a:pPr>
            <a:r>
              <a:rPr lang="en-US" altLang="zh-TW" sz="2400" i="1" dirty="0" err="1" smtClean="0">
                <a:solidFill>
                  <a:schemeClr val="tx2"/>
                </a:solidFill>
                <a:ea typeface="新細明體" pitchFamily="18" charset="-120"/>
              </a:rPr>
              <a:t>Birkat</a:t>
            </a:r>
            <a:r>
              <a:rPr lang="en-US" altLang="zh-TW" sz="2400" i="1" dirty="0" smtClean="0">
                <a:solidFill>
                  <a:schemeClr val="tx2"/>
                </a:solidFill>
                <a:ea typeface="新細明體" pitchFamily="18" charset="-120"/>
              </a:rPr>
              <a:t>-ha-</a:t>
            </a:r>
            <a:r>
              <a:rPr lang="en-US" altLang="zh-TW" sz="2400" i="1" dirty="0" err="1" smtClean="0">
                <a:solidFill>
                  <a:schemeClr val="tx2"/>
                </a:solidFill>
                <a:ea typeface="新細明體" pitchFamily="18" charset="-120"/>
              </a:rPr>
              <a:t>mazon</a:t>
            </a:r>
            <a:r>
              <a:rPr lang="zh-TW" altLang="en-US" sz="2400" dirty="0" smtClean="0">
                <a:solidFill>
                  <a:schemeClr val="tx2"/>
                </a:solidFill>
                <a:ea typeface="新細明體" pitchFamily="18" charset="-120"/>
              </a:rPr>
              <a:t>是在猶太教律中就祝聖感恩之杯及食物時，最古老亦是最重要的感恩禱文。</a:t>
            </a:r>
            <a:endParaRPr lang="en-US" altLang="zh-TW" sz="2400" dirty="0" smtClean="0">
              <a:solidFill>
                <a:schemeClr val="tx2"/>
              </a:solidFill>
              <a:ea typeface="新細明體" pitchFamily="18" charset="-120"/>
            </a:endParaRPr>
          </a:p>
          <a:p>
            <a:pPr algn="ctr" eaLnBrk="1" hangingPunct="1">
              <a:lnSpc>
                <a:spcPct val="80000"/>
              </a:lnSpc>
              <a:buNone/>
            </a:pPr>
            <a:r>
              <a:rPr lang="en-US" altLang="zh-TW" sz="2400" i="1" dirty="0" smtClean="0">
                <a:solidFill>
                  <a:schemeClr val="tx2"/>
                </a:solidFill>
                <a:ea typeface="新細明體" pitchFamily="18" charset="-120"/>
              </a:rPr>
              <a:t>(</a:t>
            </a:r>
            <a:r>
              <a:rPr lang="zh-TW" altLang="en-US" sz="2400" i="1" dirty="0" smtClean="0">
                <a:solidFill>
                  <a:schemeClr val="tx2"/>
                </a:solidFill>
                <a:ea typeface="新細明體" pitchFamily="18" charset="-120"/>
              </a:rPr>
              <a:t>你應當為你得到飽飫及所承受的土地感謝雅威</a:t>
            </a:r>
            <a:r>
              <a:rPr lang="en-US" altLang="zh-TW" sz="2400" i="1" dirty="0" smtClean="0">
                <a:solidFill>
                  <a:schemeClr val="tx2"/>
                </a:solidFill>
                <a:ea typeface="新細明體" pitchFamily="18" charset="-120"/>
              </a:rPr>
              <a:t>)</a:t>
            </a:r>
          </a:p>
          <a:p>
            <a:pPr eaLnBrk="1" hangingPunct="1">
              <a:lnSpc>
                <a:spcPct val="80000"/>
              </a:lnSpc>
            </a:pPr>
            <a:r>
              <a:rPr lang="en-US" altLang="zh-TW" sz="2400" dirty="0" smtClean="0">
                <a:solidFill>
                  <a:schemeClr val="tx2"/>
                </a:solidFill>
                <a:ea typeface="新細明體" pitchFamily="18" charset="-120"/>
              </a:rPr>
              <a:t>It is regarded as the source of the Christian Eucharistic Prayer.</a:t>
            </a:r>
          </a:p>
          <a:p>
            <a:pPr eaLnBrk="1" hangingPunct="1">
              <a:lnSpc>
                <a:spcPct val="80000"/>
              </a:lnSpc>
            </a:pPr>
            <a:r>
              <a:rPr lang="zh-TW" altLang="en-US" sz="2400" dirty="0" smtClean="0">
                <a:solidFill>
                  <a:schemeClr val="tx2"/>
                </a:solidFill>
                <a:ea typeface="新細明體" pitchFamily="18" charset="-120"/>
              </a:rPr>
              <a:t>這被視為基督徒聖體經的來源。</a:t>
            </a:r>
            <a:r>
              <a:rPr lang="en-US" altLang="zh-TW" sz="2400" dirty="0" smtClean="0">
                <a:ea typeface="新細明體" pitchFamily="18" charset="-120"/>
              </a:rPr>
              <a:t> </a:t>
            </a:r>
            <a:endParaRPr lang="en-US" altLang="zh-TW" sz="2400" dirty="0" smtClean="0">
              <a:solidFill>
                <a:schemeClr val="tx2"/>
              </a:solidFill>
              <a:ea typeface="新細明體" pitchFamily="18" charset="-120"/>
            </a:endParaRPr>
          </a:p>
          <a:p>
            <a:pPr algn="ctr" eaLnBrk="1" hangingPunct="1">
              <a:lnSpc>
                <a:spcPct val="80000"/>
              </a:lnSpc>
              <a:buFontTx/>
              <a:buNone/>
            </a:pPr>
            <a:r>
              <a:rPr lang="en-US" altLang="zh-TW" sz="2800" i="1" dirty="0" smtClean="0">
                <a:solidFill>
                  <a:schemeClr val="tx2"/>
                </a:solidFill>
                <a:ea typeface="新細明體" pitchFamily="18" charset="-120"/>
              </a:rPr>
              <a:t>	</a:t>
            </a:r>
          </a:p>
        </p:txBody>
      </p:sp>
      <p:pic>
        <p:nvPicPr>
          <p:cNvPr id="12292" name="Picture 5" descr="Christ and the Cup.bmp"/>
          <p:cNvPicPr>
            <a:picLocks noChangeAspect="1"/>
          </p:cNvPicPr>
          <p:nvPr>
            <p:custDataLst>
              <p:tags r:id="rId4"/>
            </p:custDataLst>
          </p:nvPr>
        </p:nvPicPr>
        <p:blipFill>
          <a:blip r:embed="rId6" cstate="print"/>
          <a:srcRect/>
          <a:stretch>
            <a:fillRect/>
          </a:stretch>
        </p:blipFill>
        <p:spPr bwMode="auto">
          <a:xfrm>
            <a:off x="6934200" y="228600"/>
            <a:ext cx="1600200" cy="1770493"/>
          </a:xfrm>
          <a:prstGeom prst="roundRect">
            <a:avLst>
              <a:gd name="adj" fmla="val 4167"/>
            </a:avLst>
          </a:prstGeom>
          <a:solidFill>
            <a:srgbClr val="FFFFFF"/>
          </a:solidFill>
          <a:ln w="76200" cap="sq">
            <a:solidFill>
              <a:srgbClr val="EAEAEA"/>
            </a:solidFill>
            <a:miter lim="800000"/>
          </a:ln>
          <a:effectLst>
            <a:reflection blurRad="12700" stA="33000" endPos="28000" dist="5000" dir="5400000" sy="-100000" algn="bl" rotWithShape="0"/>
          </a:effectLst>
          <a:scene3d>
            <a:camera prst="orthographicFront"/>
            <a:lightRig rig="threePt" dir="t">
              <a:rot lat="0" lon="0" rev="2700000"/>
            </a:lightRig>
          </a:scene3d>
          <a:sp3d contourW="6350">
            <a:bevelT h="38100"/>
            <a:contourClr>
              <a:srgbClr val="C0C0C0"/>
            </a:contourClr>
          </a:sp3d>
        </p:spPr>
      </p:pic>
    </p:spTree>
    <p:custDataLst>
      <p:tags r:id="rId1"/>
    </p:custDataLst>
  </p:cSld>
  <p:clrMapOvr>
    <a:masterClrMapping/>
  </p:clrMapOvr>
  <p:transition>
    <p:wheel spokes="8"/>
  </p:transition>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4"/>
          <p:cNvSpPr>
            <a:spLocks noGrp="1" noChangeArrowheads="1"/>
          </p:cNvSpPr>
          <p:nvPr>
            <p:ph type="title"/>
            <p:custDataLst>
              <p:tags r:id="rId2"/>
            </p:custDataLst>
          </p:nvPr>
        </p:nvSpPr>
        <p:spPr>
          <a:xfrm>
            <a:off x="457200" y="244475"/>
            <a:ext cx="8385175" cy="593725"/>
          </a:xfrm>
        </p:spPr>
        <p:txBody>
          <a:bodyPr/>
          <a:lstStyle/>
          <a:p>
            <a:pPr eaLnBrk="1" hangingPunct="1"/>
            <a:r>
              <a:rPr lang="en-US" altLang="zh-TW" u="sng" dirty="0" smtClean="0">
                <a:ea typeface="新細明體" pitchFamily="18" charset="-120"/>
              </a:rPr>
              <a:t>BIRKAT-HA-MOSI</a:t>
            </a:r>
          </a:p>
        </p:txBody>
      </p:sp>
      <p:sp>
        <p:nvSpPr>
          <p:cNvPr id="106499" name="Rectangle 3"/>
          <p:cNvSpPr>
            <a:spLocks noGrp="1" noChangeArrowheads="1"/>
          </p:cNvSpPr>
          <p:nvPr>
            <p:ph type="body" sz="half" idx="2"/>
            <p:custDataLst>
              <p:tags r:id="rId3"/>
            </p:custDataLst>
          </p:nvPr>
        </p:nvSpPr>
        <p:spPr>
          <a:xfrm>
            <a:off x="3810000" y="990600"/>
            <a:ext cx="5029200" cy="5105400"/>
          </a:xfrm>
        </p:spPr>
        <p:txBody>
          <a:bodyPr/>
          <a:lstStyle/>
          <a:p>
            <a:pPr eaLnBrk="1" hangingPunct="1">
              <a:lnSpc>
                <a:spcPct val="90000"/>
              </a:lnSpc>
            </a:pPr>
            <a:r>
              <a:rPr lang="en-US" altLang="zh-TW" sz="2800" dirty="0" err="1" smtClean="0">
                <a:solidFill>
                  <a:schemeClr val="tx2"/>
                </a:solidFill>
                <a:ea typeface="新細明體" pitchFamily="18" charset="-120"/>
              </a:rPr>
              <a:t>Birkat</a:t>
            </a:r>
            <a:r>
              <a:rPr lang="en-US" altLang="zh-TW" sz="2800" dirty="0" smtClean="0">
                <a:solidFill>
                  <a:schemeClr val="tx2"/>
                </a:solidFill>
                <a:ea typeface="新細明體" pitchFamily="18" charset="-120"/>
              </a:rPr>
              <a:t>-ha-</a:t>
            </a:r>
            <a:r>
              <a:rPr lang="en-US" altLang="zh-TW" sz="2800" dirty="0" err="1" smtClean="0">
                <a:solidFill>
                  <a:schemeClr val="tx2"/>
                </a:solidFill>
                <a:ea typeface="新細明體" pitchFamily="18" charset="-120"/>
              </a:rPr>
              <a:t>mosi</a:t>
            </a:r>
            <a:r>
              <a:rPr lang="en-US" altLang="zh-TW" sz="2800" dirty="0" smtClean="0">
                <a:solidFill>
                  <a:schemeClr val="tx2"/>
                </a:solidFill>
                <a:ea typeface="新細明體" pitchFamily="18" charset="-120"/>
              </a:rPr>
              <a:t>, from the root </a:t>
            </a:r>
            <a:r>
              <a:rPr lang="en-US" altLang="zh-TW" sz="2800" i="1" dirty="0" err="1" smtClean="0">
                <a:solidFill>
                  <a:schemeClr val="tx2"/>
                </a:solidFill>
                <a:ea typeface="新細明體" pitchFamily="18" charset="-120"/>
              </a:rPr>
              <a:t>ysh</a:t>
            </a:r>
            <a:r>
              <a:rPr lang="en-US" altLang="zh-TW" sz="2800" i="1" dirty="0" smtClean="0">
                <a:solidFill>
                  <a:schemeClr val="tx2"/>
                </a:solidFill>
                <a:ea typeface="新細明體" pitchFamily="18" charset="-120"/>
              </a:rPr>
              <a:t>(to go out)(Blessed are you, O Lord, our God, King of the Universe, who brings forth bread from the earth – Psalm 104, 14)</a:t>
            </a:r>
            <a:r>
              <a:rPr lang="en-US" altLang="zh-TW" sz="2800" dirty="0" smtClean="0">
                <a:solidFill>
                  <a:schemeClr val="tx2"/>
                </a:solidFill>
                <a:ea typeface="新細明體" pitchFamily="18" charset="-120"/>
              </a:rPr>
              <a:t> is the prayer before meals</a:t>
            </a:r>
            <a:r>
              <a:rPr lang="en-US" altLang="zh-TW" sz="2400" dirty="0" smtClean="0">
                <a:solidFill>
                  <a:schemeClr val="tx2"/>
                </a:solidFill>
                <a:ea typeface="新細明體" pitchFamily="18" charset="-120"/>
              </a:rPr>
              <a:t>.</a:t>
            </a:r>
          </a:p>
          <a:p>
            <a:pPr eaLnBrk="1" hangingPunct="1">
              <a:lnSpc>
                <a:spcPct val="90000"/>
              </a:lnSpc>
            </a:pPr>
            <a:r>
              <a:rPr lang="en-US" altLang="zh-TW" sz="2400" dirty="0" err="1" smtClean="0">
                <a:solidFill>
                  <a:schemeClr val="tx2"/>
                </a:solidFill>
                <a:ea typeface="新細明體" pitchFamily="18" charset="-120"/>
              </a:rPr>
              <a:t>Birkat</a:t>
            </a:r>
            <a:r>
              <a:rPr lang="en-US" altLang="zh-TW" sz="2400" dirty="0" smtClean="0">
                <a:solidFill>
                  <a:schemeClr val="tx2"/>
                </a:solidFill>
                <a:ea typeface="新細明體" pitchFamily="18" charset="-120"/>
              </a:rPr>
              <a:t>-ha-</a:t>
            </a:r>
            <a:r>
              <a:rPr lang="en-US" altLang="zh-TW" sz="2400" dirty="0" err="1" smtClean="0">
                <a:solidFill>
                  <a:schemeClr val="tx2"/>
                </a:solidFill>
                <a:ea typeface="新細明體" pitchFamily="18" charset="-120"/>
              </a:rPr>
              <a:t>mosi</a:t>
            </a:r>
            <a:r>
              <a:rPr lang="en-US" altLang="zh-TW" sz="2400" i="1" dirty="0" smtClean="0">
                <a:solidFill>
                  <a:schemeClr val="tx2"/>
                </a:solidFill>
                <a:ea typeface="新細明體" pitchFamily="18" charset="-120"/>
              </a:rPr>
              <a:t>(</a:t>
            </a:r>
            <a:r>
              <a:rPr lang="zh-TW" altLang="en-US" sz="2400" i="1" dirty="0" smtClean="0">
                <a:solidFill>
                  <a:schemeClr val="tx2"/>
                </a:solidFill>
                <a:ea typeface="新細明體" pitchFamily="18" charset="-120"/>
              </a:rPr>
              <a:t>主，我們的天主，宇宙的君王，我們就祢所賜的食物衷心感謝。</a:t>
            </a:r>
            <a:r>
              <a:rPr lang="en-US" altLang="zh-TW" sz="2400" i="1" dirty="0" smtClean="0">
                <a:solidFill>
                  <a:schemeClr val="tx2"/>
                </a:solidFill>
                <a:ea typeface="新細明體" pitchFamily="18" charset="-120"/>
              </a:rPr>
              <a:t>)</a:t>
            </a:r>
            <a:r>
              <a:rPr lang="zh-TW" altLang="en-US" sz="2400" dirty="0" smtClean="0">
                <a:solidFill>
                  <a:schemeClr val="tx2"/>
                </a:solidFill>
                <a:ea typeface="新細明體" pitchFamily="18" charset="-120"/>
              </a:rPr>
              <a:t>是不折不扣的飯前經。</a:t>
            </a:r>
            <a:endParaRPr lang="en-US" altLang="zh-TW" sz="2400" dirty="0" smtClean="0">
              <a:solidFill>
                <a:schemeClr val="tx2"/>
              </a:solidFill>
              <a:ea typeface="新細明體" pitchFamily="18" charset="-120"/>
            </a:endParaRPr>
          </a:p>
        </p:txBody>
      </p:sp>
      <p:pic>
        <p:nvPicPr>
          <p:cNvPr id="13316" name="Content Placeholder 7" descr="praying_hands.jpg"/>
          <p:cNvPicPr>
            <a:picLocks noGrp="1" noChangeAspect="1"/>
          </p:cNvPicPr>
          <p:nvPr>
            <p:ph sz="half" idx="1"/>
            <p:custDataLst>
              <p:tags r:id="rId4"/>
            </p:custDataLst>
          </p:nvPr>
        </p:nvPicPr>
        <p:blipFill>
          <a:blip r:embed="rId6" cstate="print"/>
          <a:srcRect/>
          <a:stretch>
            <a:fillRect/>
          </a:stretch>
        </p:blipFill>
        <p:spPr>
          <a:xfrm>
            <a:off x="228600" y="1219200"/>
            <a:ext cx="3616325" cy="2757487"/>
          </a:xfrm>
          <a:prstGeom prst="roundRect">
            <a:avLst>
              <a:gd name="adj" fmla="val 16667"/>
            </a:avLst>
          </a:prstGeom>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cSld>
  <p:clrMapOvr>
    <a:masterClrMapping/>
  </p:clrMapOvr>
  <p:transition>
    <p:wheel spokes="8"/>
  </p:transition>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Grp="1" noChangeArrowheads="1"/>
          </p:cNvSpPr>
          <p:nvPr>
            <p:ph type="title"/>
            <p:custDataLst>
              <p:tags r:id="rId2"/>
            </p:custDataLst>
          </p:nvPr>
        </p:nvSpPr>
        <p:spPr>
          <a:xfrm>
            <a:off x="457200" y="274638"/>
            <a:ext cx="8229600" cy="639762"/>
          </a:xfrm>
        </p:spPr>
        <p:txBody>
          <a:bodyPr/>
          <a:lstStyle/>
          <a:p>
            <a:pPr eaLnBrk="1" hangingPunct="1"/>
            <a:r>
              <a:rPr lang="en-US" altLang="zh-TW" sz="2800" b="1" u="sng" dirty="0" smtClean="0">
                <a:ea typeface="新細明體" pitchFamily="18" charset="-120"/>
              </a:rPr>
              <a:t>PARTS  OF  THE  BIRKAT-HA-MAZON</a:t>
            </a:r>
          </a:p>
        </p:txBody>
      </p:sp>
      <p:sp>
        <p:nvSpPr>
          <p:cNvPr id="107523" name="Rectangle 3"/>
          <p:cNvSpPr>
            <a:spLocks noGrp="1" noChangeArrowheads="1"/>
          </p:cNvSpPr>
          <p:nvPr>
            <p:ph type="body" idx="1"/>
            <p:custDataLst>
              <p:tags r:id="rId3"/>
            </p:custDataLst>
          </p:nvPr>
        </p:nvSpPr>
        <p:spPr>
          <a:xfrm>
            <a:off x="457200" y="1066800"/>
            <a:ext cx="8229600" cy="5334000"/>
          </a:xfrm>
        </p:spPr>
        <p:txBody>
          <a:bodyPr/>
          <a:lstStyle/>
          <a:p>
            <a:pPr marL="660400" indent="-660400" eaLnBrk="1" hangingPunct="1"/>
            <a:r>
              <a:rPr lang="en-US" altLang="zh-TW" u="sng" dirty="0" err="1" smtClean="0">
                <a:solidFill>
                  <a:schemeClr val="tx2"/>
                </a:solidFill>
                <a:ea typeface="新細明體" pitchFamily="18" charset="-120"/>
              </a:rPr>
              <a:t>Birkat</a:t>
            </a:r>
            <a:r>
              <a:rPr lang="en-US" altLang="zh-TW" u="sng" dirty="0" smtClean="0">
                <a:solidFill>
                  <a:schemeClr val="tx2"/>
                </a:solidFill>
                <a:ea typeface="新細明體" pitchFamily="18" charset="-120"/>
              </a:rPr>
              <a:t>-ha-</a:t>
            </a:r>
            <a:r>
              <a:rPr lang="en-US" altLang="zh-TW" u="sng" dirty="0" err="1" smtClean="0">
                <a:solidFill>
                  <a:schemeClr val="tx2"/>
                </a:solidFill>
                <a:ea typeface="新細明體" pitchFamily="18" charset="-120"/>
              </a:rPr>
              <a:t>mazon</a:t>
            </a:r>
            <a:r>
              <a:rPr lang="en-US" altLang="zh-TW" u="sng" dirty="0" smtClean="0">
                <a:solidFill>
                  <a:schemeClr val="tx2"/>
                </a:solidFill>
                <a:ea typeface="新細明體" pitchFamily="18" charset="-120"/>
              </a:rPr>
              <a:t> contains two sections of thanksgiving and one petition</a:t>
            </a:r>
            <a:endParaRPr lang="en-US" altLang="zh-TW" dirty="0" smtClean="0">
              <a:solidFill>
                <a:schemeClr val="tx2"/>
              </a:solidFill>
              <a:ea typeface="新細明體" pitchFamily="18" charset="-120"/>
            </a:endParaRPr>
          </a:p>
          <a:p>
            <a:pPr marL="1035050" lvl="1" indent="-577850" eaLnBrk="1" hangingPunct="1"/>
            <a:r>
              <a:rPr lang="en-US" altLang="zh-TW" u="sng" dirty="0" err="1" smtClean="0">
                <a:solidFill>
                  <a:schemeClr val="tx2"/>
                </a:solidFill>
                <a:ea typeface="新細明體" pitchFamily="18" charset="-120"/>
              </a:rPr>
              <a:t>Birkat</a:t>
            </a:r>
            <a:r>
              <a:rPr lang="en-US" altLang="zh-TW" u="sng" dirty="0" smtClean="0">
                <a:solidFill>
                  <a:schemeClr val="tx2"/>
                </a:solidFill>
                <a:ea typeface="新細明體" pitchFamily="18" charset="-120"/>
              </a:rPr>
              <a:t>-ha-</a:t>
            </a:r>
            <a:r>
              <a:rPr lang="en-US" altLang="zh-TW" u="sng" dirty="0" err="1" smtClean="0">
                <a:solidFill>
                  <a:schemeClr val="tx2"/>
                </a:solidFill>
                <a:ea typeface="新細明體" pitchFamily="18" charset="-120"/>
              </a:rPr>
              <a:t>zan</a:t>
            </a:r>
            <a:r>
              <a:rPr lang="en-US" altLang="zh-TW" dirty="0" smtClean="0">
                <a:solidFill>
                  <a:schemeClr val="tx2"/>
                </a:solidFill>
                <a:ea typeface="新細明體" pitchFamily="18" charset="-120"/>
              </a:rPr>
              <a:t> – Thanking God for food given to the people of Israel</a:t>
            </a:r>
          </a:p>
          <a:p>
            <a:pPr marL="1035050" lvl="1" indent="-577850" eaLnBrk="1" hangingPunct="1"/>
            <a:r>
              <a:rPr lang="en-US" altLang="zh-TW" u="sng" dirty="0" err="1" smtClean="0">
                <a:solidFill>
                  <a:schemeClr val="tx2"/>
                </a:solidFill>
                <a:ea typeface="新細明體" pitchFamily="18" charset="-120"/>
              </a:rPr>
              <a:t>Birkat</a:t>
            </a:r>
            <a:r>
              <a:rPr lang="en-US" altLang="zh-TW" u="sng" dirty="0" smtClean="0">
                <a:solidFill>
                  <a:schemeClr val="tx2"/>
                </a:solidFill>
                <a:ea typeface="新細明體" pitchFamily="18" charset="-120"/>
              </a:rPr>
              <a:t>-ha-</a:t>
            </a:r>
            <a:r>
              <a:rPr lang="en-US" altLang="zh-TW" u="sng" dirty="0" err="1" smtClean="0">
                <a:solidFill>
                  <a:schemeClr val="tx2"/>
                </a:solidFill>
                <a:ea typeface="新細明體" pitchFamily="18" charset="-120"/>
              </a:rPr>
              <a:t>ares</a:t>
            </a:r>
            <a:r>
              <a:rPr lang="en-US" altLang="zh-TW" dirty="0" smtClean="0">
                <a:solidFill>
                  <a:schemeClr val="tx2"/>
                </a:solidFill>
                <a:ea typeface="新細明體" pitchFamily="18" charset="-120"/>
              </a:rPr>
              <a:t> – Thanking God for the good and desirable land</a:t>
            </a:r>
          </a:p>
          <a:p>
            <a:pPr marL="1035050" lvl="1" indent="-577850" eaLnBrk="1" hangingPunct="1"/>
            <a:r>
              <a:rPr lang="en-US" altLang="zh-TW" u="sng" dirty="0" err="1" smtClean="0">
                <a:solidFill>
                  <a:schemeClr val="tx2"/>
                </a:solidFill>
                <a:ea typeface="新細明體" pitchFamily="18" charset="-120"/>
              </a:rPr>
              <a:t>Birkat</a:t>
            </a:r>
            <a:r>
              <a:rPr lang="en-US" altLang="zh-TW" u="sng" dirty="0" smtClean="0">
                <a:solidFill>
                  <a:schemeClr val="tx2"/>
                </a:solidFill>
                <a:ea typeface="新細明體" pitchFamily="18" charset="-120"/>
              </a:rPr>
              <a:t> </a:t>
            </a:r>
            <a:r>
              <a:rPr lang="en-US" altLang="zh-TW" u="sng" dirty="0" err="1" smtClean="0">
                <a:solidFill>
                  <a:schemeClr val="tx2"/>
                </a:solidFill>
                <a:ea typeface="新細明體" pitchFamily="18" charset="-120"/>
              </a:rPr>
              <a:t>Yerusalayim</a:t>
            </a:r>
            <a:r>
              <a:rPr lang="en-US" altLang="zh-TW" u="sng" dirty="0" smtClean="0">
                <a:solidFill>
                  <a:schemeClr val="tx2"/>
                </a:solidFill>
                <a:ea typeface="新細明體" pitchFamily="18" charset="-120"/>
              </a:rPr>
              <a:t> </a:t>
            </a:r>
            <a:r>
              <a:rPr lang="en-US" altLang="zh-TW" u="sng" dirty="0" err="1" smtClean="0">
                <a:solidFill>
                  <a:schemeClr val="tx2"/>
                </a:solidFill>
                <a:ea typeface="新細明體" pitchFamily="18" charset="-120"/>
              </a:rPr>
              <a:t>Boneh</a:t>
            </a:r>
            <a:r>
              <a:rPr lang="en-US" altLang="zh-TW" dirty="0" smtClean="0">
                <a:solidFill>
                  <a:schemeClr val="tx2"/>
                </a:solidFill>
                <a:ea typeface="新細明體" pitchFamily="18" charset="-120"/>
              </a:rPr>
              <a:t> – A prayer for Jerusalem</a:t>
            </a:r>
          </a:p>
        </p:txBody>
      </p:sp>
    </p:spTree>
    <p:custDataLst>
      <p:tags r:id="rId1"/>
    </p:custDataLst>
  </p:cSld>
  <p:clrMapOvr>
    <a:masterClrMapping/>
  </p:clrMapOvr>
  <p:transition>
    <p:wheel spokes="8"/>
  </p:transition>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Grp="1" noChangeArrowheads="1"/>
          </p:cNvSpPr>
          <p:nvPr>
            <p:ph type="title"/>
            <p:custDataLst>
              <p:tags r:id="rId2"/>
            </p:custDataLst>
          </p:nvPr>
        </p:nvSpPr>
        <p:spPr>
          <a:xfrm>
            <a:off x="533400" y="0"/>
            <a:ext cx="8229600" cy="334962"/>
          </a:xfrm>
        </p:spPr>
        <p:txBody>
          <a:bodyPr/>
          <a:lstStyle/>
          <a:p>
            <a:pPr eaLnBrk="1" hangingPunct="1"/>
            <a:endParaRPr lang="en-US" altLang="zh-TW" dirty="0" smtClean="0">
              <a:ea typeface="新細明體" pitchFamily="18" charset="-120"/>
            </a:endParaRPr>
          </a:p>
        </p:txBody>
      </p:sp>
      <p:sp>
        <p:nvSpPr>
          <p:cNvPr id="108547" name="Rectangle 3"/>
          <p:cNvSpPr>
            <a:spLocks noGrp="1" noChangeArrowheads="1"/>
          </p:cNvSpPr>
          <p:nvPr>
            <p:ph type="body" idx="1"/>
            <p:custDataLst>
              <p:tags r:id="rId3"/>
            </p:custDataLst>
          </p:nvPr>
        </p:nvSpPr>
        <p:spPr>
          <a:xfrm>
            <a:off x="457200" y="381000"/>
            <a:ext cx="8229600" cy="5745163"/>
          </a:xfrm>
        </p:spPr>
        <p:txBody>
          <a:bodyPr/>
          <a:lstStyle/>
          <a:p>
            <a:pPr eaLnBrk="1" hangingPunct="1">
              <a:lnSpc>
                <a:spcPct val="80000"/>
              </a:lnSpc>
            </a:pPr>
            <a:r>
              <a:rPr lang="en-US" altLang="zh-TW" sz="2800" dirty="0" smtClean="0">
                <a:solidFill>
                  <a:schemeClr val="tx2"/>
                </a:solidFill>
                <a:ea typeface="新細明體" pitchFamily="18" charset="-120"/>
              </a:rPr>
              <a:t>L Finkelstein, </a:t>
            </a:r>
            <a:r>
              <a:rPr lang="en-US" altLang="zh-TW" sz="1800" dirty="0" smtClean="0">
                <a:solidFill>
                  <a:schemeClr val="tx2"/>
                </a:solidFill>
                <a:ea typeface="新細明體" pitchFamily="18" charset="-120"/>
              </a:rPr>
              <a:t>“The </a:t>
            </a:r>
            <a:r>
              <a:rPr lang="en-US" altLang="zh-TW" sz="1800" dirty="0" err="1" smtClean="0">
                <a:solidFill>
                  <a:schemeClr val="tx2"/>
                </a:solidFill>
                <a:ea typeface="新細明體" pitchFamily="18" charset="-120"/>
              </a:rPr>
              <a:t>Birkat</a:t>
            </a:r>
            <a:r>
              <a:rPr lang="en-US" altLang="zh-TW" sz="1800" dirty="0" smtClean="0">
                <a:solidFill>
                  <a:schemeClr val="tx2"/>
                </a:solidFill>
                <a:ea typeface="新細明體" pitchFamily="18" charset="-120"/>
              </a:rPr>
              <a:t>-ha-</a:t>
            </a:r>
            <a:r>
              <a:rPr lang="en-US" altLang="zh-TW" sz="1800" dirty="0" err="1" smtClean="0">
                <a:solidFill>
                  <a:schemeClr val="tx2"/>
                </a:solidFill>
                <a:ea typeface="新細明體" pitchFamily="18" charset="-120"/>
              </a:rPr>
              <a:t>mazon</a:t>
            </a:r>
            <a:r>
              <a:rPr lang="en-US" altLang="zh-TW" sz="1800" dirty="0" smtClean="0">
                <a:solidFill>
                  <a:schemeClr val="tx2"/>
                </a:solidFill>
                <a:ea typeface="新細明體" pitchFamily="18" charset="-120"/>
              </a:rPr>
              <a:t>”, </a:t>
            </a:r>
            <a:r>
              <a:rPr lang="en-US" altLang="zh-TW" sz="1800" i="1" dirty="0" smtClean="0">
                <a:solidFill>
                  <a:schemeClr val="tx2"/>
                </a:solidFill>
                <a:ea typeface="新細明體" pitchFamily="18" charset="-120"/>
              </a:rPr>
              <a:t>Jewish Quarterly Review 19(1928-29), 211-262,</a:t>
            </a:r>
            <a:r>
              <a:rPr lang="en-US" altLang="zh-TW" sz="2800" dirty="0" smtClean="0">
                <a:solidFill>
                  <a:schemeClr val="tx2"/>
                </a:solidFill>
                <a:ea typeface="新細明體" pitchFamily="18" charset="-120"/>
              </a:rPr>
              <a:t> compares the </a:t>
            </a:r>
            <a:r>
              <a:rPr lang="en-US" altLang="zh-TW" sz="2800" dirty="0" err="1" smtClean="0">
                <a:solidFill>
                  <a:schemeClr val="tx2"/>
                </a:solidFill>
                <a:ea typeface="新細明體" pitchFamily="18" charset="-120"/>
              </a:rPr>
              <a:t>Birkat</a:t>
            </a:r>
            <a:r>
              <a:rPr lang="en-US" altLang="zh-TW" sz="2800" dirty="0" smtClean="0">
                <a:solidFill>
                  <a:schemeClr val="tx2"/>
                </a:solidFill>
                <a:ea typeface="新細明體" pitchFamily="18" charset="-120"/>
              </a:rPr>
              <a:t>-ha-</a:t>
            </a:r>
            <a:r>
              <a:rPr lang="en-US" altLang="zh-TW" sz="2800" dirty="0" err="1" smtClean="0">
                <a:solidFill>
                  <a:schemeClr val="tx2"/>
                </a:solidFill>
                <a:ea typeface="新細明體" pitchFamily="18" charset="-120"/>
              </a:rPr>
              <a:t>mazon</a:t>
            </a:r>
            <a:r>
              <a:rPr lang="en-US" altLang="zh-TW" sz="2800" dirty="0" smtClean="0">
                <a:solidFill>
                  <a:schemeClr val="tx2"/>
                </a:solidFill>
                <a:ea typeface="新細明體" pitchFamily="18" charset="-120"/>
              </a:rPr>
              <a:t> and the </a:t>
            </a:r>
            <a:r>
              <a:rPr lang="en-US" altLang="zh-TW" sz="2800" i="1" dirty="0" err="1" smtClean="0">
                <a:solidFill>
                  <a:schemeClr val="tx2"/>
                </a:solidFill>
                <a:ea typeface="新細明體" pitchFamily="18" charset="-120"/>
              </a:rPr>
              <a:t>Didache</a:t>
            </a:r>
            <a:r>
              <a:rPr lang="en-US" altLang="zh-TW" sz="2800" i="1" dirty="0" smtClean="0">
                <a:solidFill>
                  <a:schemeClr val="tx2"/>
                </a:solidFill>
                <a:ea typeface="新細明體" pitchFamily="18" charset="-120"/>
              </a:rPr>
              <a:t>(The Teaching of the Twelve Apostles) </a:t>
            </a:r>
            <a:r>
              <a:rPr lang="en-US" altLang="zh-TW" sz="1800" dirty="0" smtClean="0">
                <a:solidFill>
                  <a:schemeClr val="tx2"/>
                </a:solidFill>
                <a:ea typeface="新細明體" pitchFamily="18" charset="-120"/>
              </a:rPr>
              <a:t>(</a:t>
            </a:r>
            <a:r>
              <a:rPr lang="en-US" altLang="zh-TW" sz="1800" i="1" dirty="0" err="1" smtClean="0">
                <a:solidFill>
                  <a:schemeClr val="tx2"/>
                </a:solidFill>
                <a:ea typeface="新細明體" pitchFamily="18" charset="-120"/>
              </a:rPr>
              <a:t>Didache</a:t>
            </a:r>
            <a:r>
              <a:rPr lang="en-US" altLang="zh-TW" sz="1800" i="1" dirty="0" smtClean="0">
                <a:solidFill>
                  <a:schemeClr val="tx2"/>
                </a:solidFill>
                <a:ea typeface="新細明體" pitchFamily="18" charset="-120"/>
              </a:rPr>
              <a:t> was </a:t>
            </a:r>
            <a:r>
              <a:rPr lang="en-US" altLang="zh-TW" sz="1800" dirty="0" smtClean="0">
                <a:solidFill>
                  <a:schemeClr val="tx2"/>
                </a:solidFill>
                <a:ea typeface="新細明體" pitchFamily="18" charset="-120"/>
              </a:rPr>
              <a:t>discovered by Archbishop </a:t>
            </a:r>
            <a:r>
              <a:rPr lang="en-US" altLang="zh-TW" sz="1800" dirty="0" err="1" smtClean="0">
                <a:solidFill>
                  <a:schemeClr val="tx2"/>
                </a:solidFill>
                <a:ea typeface="新細明體" pitchFamily="18" charset="-120"/>
              </a:rPr>
              <a:t>Bryennios</a:t>
            </a:r>
            <a:r>
              <a:rPr lang="en-US" altLang="zh-TW" sz="1800" dirty="0" smtClean="0">
                <a:solidFill>
                  <a:schemeClr val="tx2"/>
                </a:solidFill>
                <a:ea typeface="新細明體" pitchFamily="18" charset="-120"/>
              </a:rPr>
              <a:t> who came across the only complete Greek manuscript in Jerusalem in 1875) first published in 1883, probably written in Syria in the first century; author unknown) </a:t>
            </a:r>
          </a:p>
          <a:p>
            <a:pPr eaLnBrk="1" hangingPunct="1">
              <a:lnSpc>
                <a:spcPct val="80000"/>
              </a:lnSpc>
            </a:pPr>
            <a:r>
              <a:rPr lang="en-US" altLang="zh-TW" sz="2800" dirty="0" smtClean="0">
                <a:solidFill>
                  <a:schemeClr val="tx2"/>
                </a:solidFill>
                <a:ea typeface="新細明體" pitchFamily="18" charset="-120"/>
              </a:rPr>
              <a:t>In </a:t>
            </a:r>
            <a:r>
              <a:rPr lang="en-US" altLang="zh-TW" sz="2800" i="1" dirty="0" err="1" smtClean="0">
                <a:solidFill>
                  <a:schemeClr val="tx2"/>
                </a:solidFill>
                <a:ea typeface="新細明體" pitchFamily="18" charset="-120"/>
              </a:rPr>
              <a:t>Didache</a:t>
            </a:r>
            <a:r>
              <a:rPr lang="en-US" altLang="zh-TW" sz="2800" i="1" dirty="0" smtClean="0">
                <a:solidFill>
                  <a:schemeClr val="tx2"/>
                </a:solidFill>
                <a:ea typeface="新細明體" pitchFamily="18" charset="-120"/>
              </a:rPr>
              <a:t> </a:t>
            </a:r>
            <a:r>
              <a:rPr lang="en-US" altLang="zh-TW" sz="2800" dirty="0" smtClean="0">
                <a:solidFill>
                  <a:schemeClr val="tx2"/>
                </a:solidFill>
                <a:ea typeface="新細明體" pitchFamily="18" charset="-120"/>
              </a:rPr>
              <a:t>chapter 9 we find a thematic framework similar to that found in the Jewish </a:t>
            </a:r>
            <a:r>
              <a:rPr lang="en-US" altLang="zh-TW" sz="2800" dirty="0" err="1" smtClean="0">
                <a:solidFill>
                  <a:schemeClr val="tx2"/>
                </a:solidFill>
                <a:ea typeface="新細明體" pitchFamily="18" charset="-120"/>
              </a:rPr>
              <a:t>Birkat</a:t>
            </a:r>
            <a:r>
              <a:rPr lang="en-US" altLang="zh-TW" sz="2800" dirty="0" smtClean="0">
                <a:solidFill>
                  <a:schemeClr val="tx2"/>
                </a:solidFill>
                <a:ea typeface="新細明體" pitchFamily="18" charset="-120"/>
              </a:rPr>
              <a:t>-ha-</a:t>
            </a:r>
            <a:r>
              <a:rPr lang="en-US" altLang="zh-TW" sz="2800" dirty="0" err="1" smtClean="0">
                <a:solidFill>
                  <a:schemeClr val="tx2"/>
                </a:solidFill>
                <a:ea typeface="新細明體" pitchFamily="18" charset="-120"/>
              </a:rPr>
              <a:t>mazon</a:t>
            </a:r>
            <a:r>
              <a:rPr lang="en-US" altLang="zh-TW" sz="2800" dirty="0" smtClean="0">
                <a:solidFill>
                  <a:schemeClr val="tx2"/>
                </a:solidFill>
                <a:ea typeface="新細明體" pitchFamily="18" charset="-120"/>
              </a:rPr>
              <a:t>.</a:t>
            </a:r>
          </a:p>
          <a:p>
            <a:pPr lvl="2" eaLnBrk="1" hangingPunct="1">
              <a:lnSpc>
                <a:spcPct val="80000"/>
              </a:lnSpc>
            </a:pPr>
            <a:r>
              <a:rPr lang="en-US" altLang="zh-TW" dirty="0" smtClean="0">
                <a:solidFill>
                  <a:schemeClr val="tx2"/>
                </a:solidFill>
                <a:ea typeface="新細明體" pitchFamily="18" charset="-120"/>
              </a:rPr>
              <a:t>A prayer over the cup</a:t>
            </a:r>
          </a:p>
          <a:p>
            <a:pPr lvl="2" eaLnBrk="1" hangingPunct="1">
              <a:lnSpc>
                <a:spcPct val="80000"/>
              </a:lnSpc>
            </a:pPr>
            <a:r>
              <a:rPr lang="en-US" altLang="zh-TW" dirty="0" smtClean="0">
                <a:solidFill>
                  <a:schemeClr val="tx2"/>
                </a:solidFill>
                <a:ea typeface="新細明體" pitchFamily="18" charset="-120"/>
              </a:rPr>
              <a:t>A prayer over the bread</a:t>
            </a:r>
          </a:p>
          <a:p>
            <a:pPr lvl="2" eaLnBrk="1" hangingPunct="1">
              <a:lnSpc>
                <a:spcPct val="80000"/>
              </a:lnSpc>
            </a:pPr>
            <a:r>
              <a:rPr lang="en-US" altLang="zh-TW" dirty="0" smtClean="0">
                <a:solidFill>
                  <a:schemeClr val="tx2"/>
                </a:solidFill>
                <a:ea typeface="新細明體" pitchFamily="18" charset="-120"/>
              </a:rPr>
              <a:t>A prayer of petition for the Church</a:t>
            </a:r>
          </a:p>
        </p:txBody>
      </p:sp>
      <p:pic>
        <p:nvPicPr>
          <p:cNvPr id="17412" name="Picture 5" descr="menoroah.gif"/>
          <p:cNvPicPr>
            <a:picLocks noChangeAspect="1"/>
          </p:cNvPicPr>
          <p:nvPr>
            <p:custDataLst>
              <p:tags r:id="rId4"/>
            </p:custDataLst>
          </p:nvPr>
        </p:nvPicPr>
        <p:blipFill>
          <a:blip r:embed="rId6" cstate="print"/>
          <a:srcRect/>
          <a:stretch>
            <a:fillRect/>
          </a:stretch>
        </p:blipFill>
        <p:spPr bwMode="auto">
          <a:xfrm>
            <a:off x="7239000" y="4800600"/>
            <a:ext cx="1057275" cy="1603375"/>
          </a:xfrm>
          <a:prstGeom prst="rect">
            <a:avLst/>
          </a:prstGeom>
          <a:ln>
            <a:noFill/>
          </a:ln>
          <a:effectLst>
            <a:outerShdw blurRad="292100" dist="139700" dir="2700000" algn="tl" rotWithShape="0">
              <a:srgbClr val="333333">
                <a:alpha val="65000"/>
              </a:srgbClr>
            </a:outerShdw>
          </a:effectLst>
        </p:spPr>
      </p:pic>
    </p:spTree>
    <p:custDataLst>
      <p:tags r:id="rId1"/>
    </p:custDataLst>
  </p:cSld>
  <p:clrMapOvr>
    <a:masterClrMapping/>
  </p:clrMapOvr>
  <p:transition>
    <p:wheel spokes="8"/>
  </p:transition>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4"/>
          <p:cNvSpPr>
            <a:spLocks noGrp="1" noChangeArrowheads="1"/>
          </p:cNvSpPr>
          <p:nvPr>
            <p:ph type="title"/>
            <p:custDataLst>
              <p:tags r:id="rId2"/>
            </p:custDataLst>
          </p:nvPr>
        </p:nvSpPr>
        <p:spPr>
          <a:xfrm>
            <a:off x="457200" y="244475"/>
            <a:ext cx="8385175" cy="288925"/>
          </a:xfrm>
        </p:spPr>
        <p:txBody>
          <a:bodyPr/>
          <a:lstStyle/>
          <a:p>
            <a:pPr eaLnBrk="1" hangingPunct="1"/>
            <a:endParaRPr lang="en-US" altLang="zh-TW" dirty="0" smtClean="0">
              <a:ea typeface="新細明體" pitchFamily="18" charset="-120"/>
            </a:endParaRPr>
          </a:p>
        </p:txBody>
      </p:sp>
      <p:sp>
        <p:nvSpPr>
          <p:cNvPr id="109571" name="Rectangle 3"/>
          <p:cNvSpPr>
            <a:spLocks noGrp="1" noChangeArrowheads="1"/>
          </p:cNvSpPr>
          <p:nvPr>
            <p:ph type="body" sz="half" idx="2"/>
            <p:custDataLst>
              <p:tags r:id="rId3"/>
            </p:custDataLst>
          </p:nvPr>
        </p:nvSpPr>
        <p:spPr>
          <a:xfrm>
            <a:off x="3429001" y="990600"/>
            <a:ext cx="5416550" cy="5105400"/>
          </a:xfrm>
        </p:spPr>
        <p:txBody>
          <a:bodyPr/>
          <a:lstStyle/>
          <a:p>
            <a:pPr eaLnBrk="1" hangingPunct="1"/>
            <a:r>
              <a:rPr lang="en-US" altLang="zh-TW" sz="2800" dirty="0" smtClean="0">
                <a:solidFill>
                  <a:schemeClr val="tx2"/>
                </a:solidFill>
                <a:ea typeface="新細明體" pitchFamily="18" charset="-120"/>
              </a:rPr>
              <a:t>Finkelstein says that </a:t>
            </a:r>
            <a:r>
              <a:rPr lang="en-US" altLang="zh-TW" sz="2800" i="1" dirty="0" smtClean="0">
                <a:solidFill>
                  <a:schemeClr val="tx2"/>
                </a:solidFill>
                <a:ea typeface="新細明體" pitchFamily="18" charset="-120"/>
              </a:rPr>
              <a:t>The </a:t>
            </a:r>
            <a:r>
              <a:rPr lang="en-US" altLang="zh-TW" sz="2800" i="1" dirty="0" err="1" smtClean="0">
                <a:solidFill>
                  <a:schemeClr val="tx2"/>
                </a:solidFill>
                <a:ea typeface="新細明體" pitchFamily="18" charset="-120"/>
              </a:rPr>
              <a:t>Didache</a:t>
            </a:r>
            <a:r>
              <a:rPr lang="en-US" altLang="zh-TW" sz="2800" i="1" dirty="0" smtClean="0">
                <a:solidFill>
                  <a:schemeClr val="tx2"/>
                </a:solidFill>
                <a:ea typeface="新細明體" pitchFamily="18" charset="-120"/>
              </a:rPr>
              <a:t> is a Christian text that has transformed the </a:t>
            </a:r>
            <a:r>
              <a:rPr lang="en-US" altLang="zh-TW" sz="2800" i="1" dirty="0" err="1" smtClean="0">
                <a:solidFill>
                  <a:schemeClr val="tx2"/>
                </a:solidFill>
                <a:ea typeface="新細明體" pitchFamily="18" charset="-120"/>
              </a:rPr>
              <a:t>Birkat</a:t>
            </a:r>
            <a:r>
              <a:rPr lang="en-US" altLang="zh-TW" sz="2800" i="1" dirty="0" smtClean="0">
                <a:solidFill>
                  <a:schemeClr val="tx2"/>
                </a:solidFill>
                <a:ea typeface="新細明體" pitchFamily="18" charset="-120"/>
              </a:rPr>
              <a:t>-ha-</a:t>
            </a:r>
            <a:r>
              <a:rPr lang="en-US" altLang="zh-TW" sz="2800" i="1" dirty="0" err="1" smtClean="0">
                <a:solidFill>
                  <a:schemeClr val="tx2"/>
                </a:solidFill>
                <a:ea typeface="新細明體" pitchFamily="18" charset="-120"/>
              </a:rPr>
              <a:t>mazon</a:t>
            </a:r>
            <a:r>
              <a:rPr lang="en-US" altLang="zh-TW" sz="2800" i="1" dirty="0" smtClean="0">
                <a:solidFill>
                  <a:schemeClr val="tx2"/>
                </a:solidFill>
                <a:ea typeface="新細明體" pitchFamily="18" charset="-120"/>
              </a:rPr>
              <a:t> into Christian prayer.</a:t>
            </a:r>
          </a:p>
        </p:txBody>
      </p:sp>
      <p:pic>
        <p:nvPicPr>
          <p:cNvPr id="18436" name="Content Placeholder 7" descr="Christian Prayer.gif"/>
          <p:cNvPicPr>
            <a:picLocks noGrp="1" noChangeAspect="1"/>
          </p:cNvPicPr>
          <p:nvPr>
            <p:ph sz="half" idx="1"/>
            <p:custDataLst>
              <p:tags r:id="rId4"/>
            </p:custDataLst>
          </p:nvPr>
        </p:nvPicPr>
        <p:blipFill>
          <a:blip r:embed="rId6" cstate="print"/>
          <a:srcRect/>
          <a:stretch>
            <a:fillRect/>
          </a:stretch>
        </p:blipFill>
        <p:spPr>
          <a:xfrm>
            <a:off x="838200" y="1143000"/>
            <a:ext cx="2392256" cy="3522663"/>
          </a:xfrm>
          <a:prstGeom prst="ellipse">
            <a:avLst/>
          </a:prstGeom>
          <a:effectLst>
            <a:softEdge rad="112500"/>
          </a:effectLst>
        </p:spPr>
      </p:pic>
    </p:spTree>
    <p:custDataLst>
      <p:tags r:id="rId1"/>
    </p:custDataLst>
  </p:cSld>
  <p:clrMapOvr>
    <a:masterClrMapping/>
  </p:clrMapOvr>
  <p:transition>
    <p:wheel spokes="8"/>
  </p:transition>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title"/>
            <p:custDataLst>
              <p:tags r:id="rId2"/>
            </p:custDataLst>
          </p:nvPr>
        </p:nvSpPr>
        <p:spPr>
          <a:xfrm>
            <a:off x="457200" y="274638"/>
            <a:ext cx="8229600" cy="334962"/>
          </a:xfrm>
        </p:spPr>
        <p:txBody>
          <a:bodyPr/>
          <a:lstStyle/>
          <a:p>
            <a:pPr eaLnBrk="1" hangingPunct="1"/>
            <a:endParaRPr lang="en-US" altLang="zh-TW" dirty="0" smtClean="0">
              <a:ea typeface="新細明體" pitchFamily="18" charset="-120"/>
            </a:endParaRPr>
          </a:p>
        </p:txBody>
      </p:sp>
      <p:sp>
        <p:nvSpPr>
          <p:cNvPr id="110595" name="Rectangle 3"/>
          <p:cNvSpPr>
            <a:spLocks noGrp="1" noChangeArrowheads="1"/>
          </p:cNvSpPr>
          <p:nvPr>
            <p:ph type="body" idx="1"/>
            <p:custDataLst>
              <p:tags r:id="rId3"/>
            </p:custDataLst>
          </p:nvPr>
        </p:nvSpPr>
        <p:spPr>
          <a:xfrm>
            <a:off x="457200" y="685800"/>
            <a:ext cx="8229600" cy="5440363"/>
          </a:xfrm>
        </p:spPr>
        <p:txBody>
          <a:bodyPr/>
          <a:lstStyle/>
          <a:p>
            <a:pPr eaLnBrk="1" hangingPunct="1"/>
            <a:r>
              <a:rPr lang="en-US" altLang="zh-TW" dirty="0" smtClean="0">
                <a:solidFill>
                  <a:schemeClr val="tx2"/>
                </a:solidFill>
                <a:ea typeface="新細明體" pitchFamily="18" charset="-120"/>
              </a:rPr>
              <a:t>C. </a:t>
            </a:r>
            <a:r>
              <a:rPr lang="en-US" altLang="zh-TW" dirty="0" err="1" smtClean="0">
                <a:solidFill>
                  <a:schemeClr val="tx2"/>
                </a:solidFill>
                <a:ea typeface="新細明體" pitchFamily="18" charset="-120"/>
              </a:rPr>
              <a:t>Giraudo</a:t>
            </a:r>
            <a:r>
              <a:rPr lang="en-US" altLang="zh-TW" dirty="0" smtClean="0">
                <a:solidFill>
                  <a:schemeClr val="tx2"/>
                </a:solidFill>
                <a:ea typeface="新細明體" pitchFamily="18" charset="-120"/>
              </a:rPr>
              <a:t>, </a:t>
            </a:r>
            <a:r>
              <a:rPr lang="en-US" altLang="zh-TW" sz="1800" dirty="0" smtClean="0">
                <a:solidFill>
                  <a:schemeClr val="tx2"/>
                </a:solidFill>
                <a:ea typeface="新細明體" pitchFamily="18" charset="-120"/>
              </a:rPr>
              <a:t>“La </a:t>
            </a:r>
            <a:r>
              <a:rPr lang="en-US" altLang="zh-TW" sz="1800" dirty="0" err="1" smtClean="0">
                <a:solidFill>
                  <a:schemeClr val="tx2"/>
                </a:solidFill>
                <a:ea typeface="新細明體" pitchFamily="18" charset="-120"/>
              </a:rPr>
              <a:t>Struttura</a:t>
            </a:r>
            <a:r>
              <a:rPr lang="en-US" altLang="zh-TW" sz="1800" dirty="0" smtClean="0">
                <a:solidFill>
                  <a:schemeClr val="tx2"/>
                </a:solidFill>
                <a:ea typeface="新細明體" pitchFamily="18" charset="-120"/>
              </a:rPr>
              <a:t> </a:t>
            </a:r>
            <a:r>
              <a:rPr lang="en-US" altLang="zh-TW" sz="1800" dirty="0" err="1" smtClean="0">
                <a:solidFill>
                  <a:schemeClr val="tx2"/>
                </a:solidFill>
                <a:ea typeface="新細明體" pitchFamily="18" charset="-120"/>
              </a:rPr>
              <a:t>Letteraria</a:t>
            </a:r>
            <a:r>
              <a:rPr lang="en-US" altLang="zh-TW" sz="1800" dirty="0" smtClean="0">
                <a:solidFill>
                  <a:schemeClr val="tx2"/>
                </a:solidFill>
                <a:ea typeface="新細明體" pitchFamily="18" charset="-120"/>
              </a:rPr>
              <a:t> </a:t>
            </a:r>
            <a:r>
              <a:rPr lang="en-US" altLang="zh-TW" sz="1800" dirty="0" err="1" smtClean="0">
                <a:solidFill>
                  <a:schemeClr val="tx2"/>
                </a:solidFill>
                <a:ea typeface="新細明體" pitchFamily="18" charset="-120"/>
              </a:rPr>
              <a:t>della</a:t>
            </a:r>
            <a:r>
              <a:rPr lang="en-US" altLang="zh-TW" sz="1800" dirty="0" smtClean="0">
                <a:solidFill>
                  <a:schemeClr val="tx2"/>
                </a:solidFill>
                <a:ea typeface="新細明體" pitchFamily="18" charset="-120"/>
              </a:rPr>
              <a:t> </a:t>
            </a:r>
            <a:r>
              <a:rPr lang="en-US" altLang="zh-TW" sz="1800" dirty="0" err="1" smtClean="0">
                <a:solidFill>
                  <a:schemeClr val="tx2"/>
                </a:solidFill>
                <a:ea typeface="新細明體" pitchFamily="18" charset="-120"/>
              </a:rPr>
              <a:t>Preghiera</a:t>
            </a:r>
            <a:r>
              <a:rPr lang="en-US" altLang="zh-TW" sz="1800" dirty="0" smtClean="0">
                <a:solidFill>
                  <a:schemeClr val="tx2"/>
                </a:solidFill>
                <a:ea typeface="新細明體" pitchFamily="18" charset="-120"/>
              </a:rPr>
              <a:t> </a:t>
            </a:r>
            <a:r>
              <a:rPr lang="en-US" altLang="zh-TW" sz="1800" dirty="0" err="1" smtClean="0">
                <a:solidFill>
                  <a:schemeClr val="tx2"/>
                </a:solidFill>
                <a:ea typeface="新細明體" pitchFamily="18" charset="-120"/>
              </a:rPr>
              <a:t>Eucaristica</a:t>
            </a:r>
            <a:r>
              <a:rPr lang="en-US" altLang="zh-TW" sz="1800" dirty="0" smtClean="0">
                <a:solidFill>
                  <a:schemeClr val="tx2"/>
                </a:solidFill>
                <a:ea typeface="新細明體" pitchFamily="18" charset="-120"/>
              </a:rPr>
              <a:t>”, </a:t>
            </a:r>
            <a:r>
              <a:rPr lang="en-US" altLang="zh-TW" sz="1800" i="1" dirty="0" err="1" smtClean="0">
                <a:solidFill>
                  <a:schemeClr val="tx2"/>
                </a:solidFill>
                <a:ea typeface="新細明體" pitchFamily="18" charset="-120"/>
              </a:rPr>
              <a:t>Analecta</a:t>
            </a:r>
            <a:r>
              <a:rPr lang="en-US" altLang="zh-TW" sz="1800" i="1" dirty="0" smtClean="0">
                <a:solidFill>
                  <a:schemeClr val="tx2"/>
                </a:solidFill>
                <a:ea typeface="新細明體" pitchFamily="18" charset="-120"/>
              </a:rPr>
              <a:t> </a:t>
            </a:r>
            <a:r>
              <a:rPr lang="en-US" altLang="zh-TW" sz="1800" i="1" dirty="0" err="1" smtClean="0">
                <a:solidFill>
                  <a:schemeClr val="tx2"/>
                </a:solidFill>
                <a:ea typeface="新細明體" pitchFamily="18" charset="-120"/>
              </a:rPr>
              <a:t>Biblica</a:t>
            </a:r>
            <a:r>
              <a:rPr lang="en-US" altLang="zh-TW" sz="1800" i="1" dirty="0" smtClean="0">
                <a:solidFill>
                  <a:schemeClr val="tx2"/>
                </a:solidFill>
                <a:ea typeface="新細明體" pitchFamily="18" charset="-120"/>
              </a:rPr>
              <a:t> 92, </a:t>
            </a:r>
            <a:r>
              <a:rPr lang="en-US" altLang="zh-TW" sz="1800" dirty="0" smtClean="0">
                <a:solidFill>
                  <a:schemeClr val="tx2"/>
                </a:solidFill>
                <a:ea typeface="新細明體" pitchFamily="18" charset="-120"/>
              </a:rPr>
              <a:t>Roma 1981, 3.</a:t>
            </a:r>
            <a:r>
              <a:rPr lang="en-US" altLang="zh-TW" dirty="0" smtClean="0">
                <a:solidFill>
                  <a:schemeClr val="tx2"/>
                </a:solidFill>
                <a:ea typeface="新細明體" pitchFamily="18" charset="-120"/>
              </a:rPr>
              <a:t> says: </a:t>
            </a:r>
          </a:p>
          <a:p>
            <a:pPr eaLnBrk="1" hangingPunct="1">
              <a:buFontTx/>
              <a:buNone/>
            </a:pPr>
            <a:endParaRPr lang="en-US" altLang="zh-TW" dirty="0" smtClean="0">
              <a:solidFill>
                <a:schemeClr val="tx2"/>
              </a:solidFill>
              <a:ea typeface="新細明體" pitchFamily="18" charset="-120"/>
            </a:endParaRPr>
          </a:p>
          <a:p>
            <a:pPr algn="ctr" eaLnBrk="1" hangingPunct="1">
              <a:buFontTx/>
              <a:buNone/>
            </a:pPr>
            <a:r>
              <a:rPr lang="en-US" altLang="zh-TW" i="1" dirty="0" smtClean="0">
                <a:solidFill>
                  <a:schemeClr val="tx2"/>
                </a:solidFill>
                <a:ea typeface="新細明體" pitchFamily="18" charset="-120"/>
              </a:rPr>
              <a:t> </a:t>
            </a:r>
            <a:r>
              <a:rPr lang="en-US" altLang="zh-TW" sz="4400" i="1" dirty="0" err="1" smtClean="0">
                <a:solidFill>
                  <a:schemeClr val="tx2"/>
                </a:solidFill>
                <a:ea typeface="新細明體" pitchFamily="18" charset="-120"/>
              </a:rPr>
              <a:t>Didache</a:t>
            </a:r>
            <a:r>
              <a:rPr lang="en-US" altLang="zh-TW" sz="4400" i="1" dirty="0" smtClean="0">
                <a:solidFill>
                  <a:schemeClr val="tx2"/>
                </a:solidFill>
                <a:ea typeface="新細明體" pitchFamily="18" charset="-120"/>
              </a:rPr>
              <a:t> is the Christian </a:t>
            </a:r>
            <a:r>
              <a:rPr lang="en-US" altLang="zh-TW" sz="4400" i="1" dirty="0" err="1" smtClean="0">
                <a:solidFill>
                  <a:schemeClr val="tx2"/>
                </a:solidFill>
                <a:ea typeface="新細明體" pitchFamily="18" charset="-120"/>
              </a:rPr>
              <a:t>Birkat</a:t>
            </a:r>
            <a:r>
              <a:rPr lang="en-US" altLang="zh-TW" sz="4400" i="1" dirty="0" smtClean="0">
                <a:solidFill>
                  <a:schemeClr val="tx2"/>
                </a:solidFill>
                <a:ea typeface="新細明體" pitchFamily="18" charset="-120"/>
              </a:rPr>
              <a:t>-ha-</a:t>
            </a:r>
            <a:r>
              <a:rPr lang="en-US" altLang="zh-TW" sz="4400" i="1" dirty="0" err="1" smtClean="0">
                <a:solidFill>
                  <a:schemeClr val="tx2"/>
                </a:solidFill>
                <a:ea typeface="新細明體" pitchFamily="18" charset="-120"/>
              </a:rPr>
              <a:t>mazon</a:t>
            </a:r>
            <a:endParaRPr lang="en-US" altLang="zh-TW" sz="4400" i="1" dirty="0" smtClean="0">
              <a:solidFill>
                <a:schemeClr val="tx2"/>
              </a:solidFill>
              <a:ea typeface="新細明體" pitchFamily="18" charset="-120"/>
            </a:endParaRPr>
          </a:p>
        </p:txBody>
      </p:sp>
      <p:pic>
        <p:nvPicPr>
          <p:cNvPr id="19460" name="Picture 5" descr="ancientScroll.jpg"/>
          <p:cNvPicPr>
            <a:picLocks noChangeAspect="1"/>
          </p:cNvPicPr>
          <p:nvPr>
            <p:custDataLst>
              <p:tags r:id="rId4"/>
            </p:custDataLst>
          </p:nvPr>
        </p:nvPicPr>
        <p:blipFill>
          <a:blip r:embed="rId6" cstate="print"/>
          <a:srcRect/>
          <a:stretch>
            <a:fillRect/>
          </a:stretch>
        </p:blipFill>
        <p:spPr bwMode="auto">
          <a:xfrm>
            <a:off x="3810000" y="5105400"/>
            <a:ext cx="1428750" cy="1323975"/>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cSld>
  <p:clrMapOvr>
    <a:masterClrMapping/>
  </p:clrMapOvr>
  <p:transition>
    <p:wheel spokes="8"/>
  </p:transition>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4"/>
          <p:cNvSpPr>
            <a:spLocks noGrp="1" noChangeArrowheads="1"/>
          </p:cNvSpPr>
          <p:nvPr>
            <p:ph type="title"/>
            <p:custDataLst>
              <p:tags r:id="rId2"/>
            </p:custDataLst>
          </p:nvPr>
        </p:nvSpPr>
        <p:spPr>
          <a:xfrm>
            <a:off x="5715000" y="381000"/>
            <a:ext cx="3127375" cy="304800"/>
          </a:xfrm>
        </p:spPr>
        <p:txBody>
          <a:bodyPr/>
          <a:lstStyle/>
          <a:p>
            <a:pPr eaLnBrk="1" hangingPunct="1"/>
            <a:endParaRPr lang="en-US" altLang="zh-TW" dirty="0" smtClean="0">
              <a:ea typeface="新細明體" pitchFamily="18" charset="-120"/>
            </a:endParaRPr>
          </a:p>
        </p:txBody>
      </p:sp>
      <p:sp>
        <p:nvSpPr>
          <p:cNvPr id="111619" name="Rectangle 3"/>
          <p:cNvSpPr>
            <a:spLocks noGrp="1" noChangeArrowheads="1"/>
          </p:cNvSpPr>
          <p:nvPr>
            <p:ph type="body" sz="half" idx="1"/>
            <p:custDataLst>
              <p:tags r:id="rId3"/>
            </p:custDataLst>
          </p:nvPr>
        </p:nvSpPr>
        <p:spPr>
          <a:xfrm>
            <a:off x="381000" y="304800"/>
            <a:ext cx="4343400" cy="6400800"/>
          </a:xfrm>
        </p:spPr>
        <p:txBody>
          <a:bodyPr/>
          <a:lstStyle/>
          <a:p>
            <a:pPr eaLnBrk="1" hangingPunct="1"/>
            <a:r>
              <a:rPr lang="en-US" altLang="zh-TW" sz="2400" dirty="0" smtClean="0">
                <a:solidFill>
                  <a:schemeClr val="tx2"/>
                </a:solidFill>
                <a:ea typeface="新細明體" pitchFamily="18" charset="-120"/>
              </a:rPr>
              <a:t>It is </a:t>
            </a:r>
            <a:r>
              <a:rPr lang="en-US" altLang="zh-TW" sz="2400" dirty="0" err="1" smtClean="0">
                <a:solidFill>
                  <a:schemeClr val="tx2"/>
                </a:solidFill>
                <a:ea typeface="新細明體" pitchFamily="18" charset="-120"/>
              </a:rPr>
              <a:t>Hyppolytus</a:t>
            </a:r>
            <a:r>
              <a:rPr lang="en-US" altLang="zh-TW" sz="2400" dirty="0" smtClean="0">
                <a:solidFill>
                  <a:schemeClr val="tx2"/>
                </a:solidFill>
                <a:ea typeface="新細明體" pitchFamily="18" charset="-120"/>
              </a:rPr>
              <a:t> of Rome who is said to have included the theme of Easter Homilies into the </a:t>
            </a:r>
            <a:r>
              <a:rPr lang="en-US" altLang="zh-TW" sz="2400" i="1" dirty="0" err="1" smtClean="0">
                <a:solidFill>
                  <a:schemeClr val="tx2"/>
                </a:solidFill>
                <a:ea typeface="新細明體" pitchFamily="18" charset="-120"/>
              </a:rPr>
              <a:t>Didache</a:t>
            </a:r>
            <a:r>
              <a:rPr lang="en-US" altLang="zh-TW" sz="2400" dirty="0" smtClean="0">
                <a:solidFill>
                  <a:schemeClr val="tx2"/>
                </a:solidFill>
                <a:ea typeface="新細明體" pitchFamily="18" charset="-120"/>
              </a:rPr>
              <a:t> setting. </a:t>
            </a:r>
          </a:p>
          <a:p>
            <a:pPr eaLnBrk="1" hangingPunct="1"/>
            <a:r>
              <a:rPr lang="en-US" altLang="zh-TW" sz="2400" dirty="0" smtClean="0">
                <a:solidFill>
                  <a:schemeClr val="tx2"/>
                </a:solidFill>
                <a:ea typeface="新細明體" pitchFamily="18" charset="-120"/>
              </a:rPr>
              <a:t>In this manner, the history of salvation and the account of the Last Supper entered into the EP.</a:t>
            </a:r>
          </a:p>
        </p:txBody>
      </p:sp>
      <p:pic>
        <p:nvPicPr>
          <p:cNvPr id="20484" name="Content Placeholder 7" descr="Bassano_Last_Supper.jpg"/>
          <p:cNvPicPr>
            <a:picLocks noGrp="1" noChangeAspect="1"/>
          </p:cNvPicPr>
          <p:nvPr>
            <p:ph sz="half" idx="2"/>
            <p:custDataLst>
              <p:tags r:id="rId4"/>
            </p:custDataLst>
          </p:nvPr>
        </p:nvPicPr>
        <p:blipFill>
          <a:blip r:embed="rId6" cstate="print"/>
          <a:srcRect/>
          <a:stretch>
            <a:fillRect/>
          </a:stretch>
        </p:blipFill>
        <p:spPr>
          <a:xfrm>
            <a:off x="4876800" y="3048000"/>
            <a:ext cx="3966068" cy="2551113"/>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ustDataLst>
      <p:tags r:id="rId1"/>
    </p:custDataLst>
  </p:cSld>
  <p:clrMapOvr>
    <a:masterClrMapping/>
  </p:clrMapOvr>
  <p:transition>
    <p:wheel spokes="8"/>
  </p:transition>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title"/>
            <p:custDataLst>
              <p:tags r:id="rId2"/>
            </p:custDataLst>
          </p:nvPr>
        </p:nvSpPr>
        <p:spPr>
          <a:xfrm>
            <a:off x="457200" y="0"/>
            <a:ext cx="8229600" cy="182562"/>
          </a:xfrm>
        </p:spPr>
        <p:txBody>
          <a:bodyPr/>
          <a:lstStyle/>
          <a:p>
            <a:pPr eaLnBrk="1" hangingPunct="1"/>
            <a:endParaRPr lang="en-US" altLang="zh-TW" dirty="0" smtClean="0">
              <a:ea typeface="新細明體" pitchFamily="18" charset="-120"/>
            </a:endParaRPr>
          </a:p>
        </p:txBody>
      </p:sp>
      <p:sp>
        <p:nvSpPr>
          <p:cNvPr id="112643" name="Rectangle 3"/>
          <p:cNvSpPr>
            <a:spLocks noGrp="1" noChangeArrowheads="1"/>
          </p:cNvSpPr>
          <p:nvPr>
            <p:ph type="body" idx="1"/>
            <p:custDataLst>
              <p:tags r:id="rId3"/>
            </p:custDataLst>
          </p:nvPr>
        </p:nvSpPr>
        <p:spPr>
          <a:xfrm>
            <a:off x="457200" y="457200"/>
            <a:ext cx="8229600" cy="5867400"/>
          </a:xfrm>
        </p:spPr>
        <p:txBody>
          <a:bodyPr/>
          <a:lstStyle/>
          <a:p>
            <a:pPr eaLnBrk="1" hangingPunct="1">
              <a:lnSpc>
                <a:spcPct val="90000"/>
              </a:lnSpc>
              <a:buFontTx/>
              <a:buNone/>
            </a:pPr>
            <a:endParaRPr lang="en-US" altLang="zh-TW" sz="2400" dirty="0" smtClean="0">
              <a:solidFill>
                <a:schemeClr val="tx2"/>
              </a:solidFill>
              <a:ea typeface="新細明體" pitchFamily="18" charset="-120"/>
            </a:endParaRPr>
          </a:p>
          <a:p>
            <a:pPr eaLnBrk="1" hangingPunct="1">
              <a:lnSpc>
                <a:spcPct val="90000"/>
              </a:lnSpc>
            </a:pPr>
            <a:r>
              <a:rPr lang="en-US" altLang="zh-TW" sz="2400" u="sng" dirty="0" smtClean="0">
                <a:solidFill>
                  <a:schemeClr val="tx2"/>
                </a:solidFill>
                <a:ea typeface="新細明體" pitchFamily="18" charset="-120"/>
              </a:rPr>
              <a:t>The EP is a very special prayer which has</a:t>
            </a:r>
          </a:p>
          <a:p>
            <a:pPr lvl="1" eaLnBrk="1" hangingPunct="1">
              <a:lnSpc>
                <a:spcPct val="90000"/>
              </a:lnSpc>
            </a:pPr>
            <a:r>
              <a:rPr lang="en-US" altLang="zh-TW" sz="2400" u="sng" dirty="0" smtClean="0">
                <a:solidFill>
                  <a:schemeClr val="tx2"/>
                </a:solidFill>
                <a:ea typeface="新細明體" pitchFamily="18" charset="-120"/>
              </a:rPr>
              <a:t>a Theological content</a:t>
            </a:r>
          </a:p>
          <a:p>
            <a:pPr lvl="1" eaLnBrk="1" hangingPunct="1">
              <a:lnSpc>
                <a:spcPct val="90000"/>
              </a:lnSpc>
            </a:pPr>
            <a:r>
              <a:rPr lang="en-US" altLang="zh-TW" sz="2400" u="sng" dirty="0" smtClean="0">
                <a:solidFill>
                  <a:schemeClr val="tx2"/>
                </a:solidFill>
                <a:ea typeface="新細明體" pitchFamily="18" charset="-120"/>
              </a:rPr>
              <a:t>a Traditional background</a:t>
            </a:r>
          </a:p>
          <a:p>
            <a:pPr lvl="1" eaLnBrk="1" hangingPunct="1">
              <a:lnSpc>
                <a:spcPct val="90000"/>
              </a:lnSpc>
            </a:pPr>
            <a:r>
              <a:rPr lang="en-US" altLang="zh-TW" sz="2400" u="sng" dirty="0" smtClean="0">
                <a:solidFill>
                  <a:schemeClr val="tx2"/>
                </a:solidFill>
                <a:ea typeface="新細明體" pitchFamily="18" charset="-120"/>
              </a:rPr>
              <a:t>a Technical aspect</a:t>
            </a:r>
          </a:p>
          <a:p>
            <a:pPr lvl="1" eaLnBrk="1" hangingPunct="1">
              <a:lnSpc>
                <a:spcPct val="90000"/>
              </a:lnSpc>
              <a:buFontTx/>
              <a:buNone/>
            </a:pPr>
            <a:endParaRPr lang="en-US" altLang="zh-TW" sz="2400" u="sng" dirty="0" smtClean="0">
              <a:solidFill>
                <a:schemeClr val="tx2"/>
              </a:solidFill>
              <a:ea typeface="新細明體" pitchFamily="18" charset="-120"/>
            </a:endParaRPr>
          </a:p>
          <a:p>
            <a:pPr eaLnBrk="1" hangingPunct="1">
              <a:lnSpc>
                <a:spcPct val="90000"/>
              </a:lnSpc>
            </a:pPr>
            <a:r>
              <a:rPr lang="en-US" altLang="zh-TW" sz="2400" dirty="0" smtClean="0">
                <a:solidFill>
                  <a:schemeClr val="tx2"/>
                </a:solidFill>
                <a:ea typeface="新細明體" pitchFamily="18" charset="-120"/>
              </a:rPr>
              <a:t>It is NOT some simple prayer that could be meddled with at will. </a:t>
            </a:r>
          </a:p>
          <a:p>
            <a:pPr eaLnBrk="1" hangingPunct="1">
              <a:lnSpc>
                <a:spcPct val="90000"/>
              </a:lnSpc>
            </a:pPr>
            <a:r>
              <a:rPr lang="en-US" altLang="zh-TW" sz="2400" dirty="0" smtClean="0">
                <a:solidFill>
                  <a:schemeClr val="tx2"/>
                </a:solidFill>
                <a:ea typeface="新細明體" pitchFamily="18" charset="-120"/>
              </a:rPr>
              <a:t>It is a sacred prayer, the contents of which must very carefully studied in detail and depth.</a:t>
            </a:r>
          </a:p>
        </p:txBody>
      </p:sp>
      <p:pic>
        <p:nvPicPr>
          <p:cNvPr id="32772" name="Picture 4">
            <a:hlinkClick r:id="" action="ppaction://media"/>
          </p:cNvPr>
          <p:cNvPicPr>
            <a:picLocks noRot="1" noChangeAspect="1" noChangeArrowheads="1"/>
          </p:cNvPicPr>
          <p:nvPr>
            <a:audioCd>
              <a:st track="1"/>
              <a:end track="18" time="234"/>
            </a:audioCd>
            <p:custDataLst>
              <p:tags r:id="rId4"/>
            </p:custDataLst>
          </p:nvPr>
        </p:nvPicPr>
        <p:blipFill>
          <a:blip r:embed="rId6" cstate="print"/>
          <a:srcRect/>
          <a:stretch>
            <a:fillRect/>
          </a:stretch>
        </p:blipFill>
        <p:spPr bwMode="auto">
          <a:xfrm>
            <a:off x="7162800" y="6172200"/>
            <a:ext cx="304800" cy="304800"/>
          </a:xfrm>
          <a:prstGeom prst="rect">
            <a:avLst/>
          </a:prstGeom>
          <a:noFill/>
          <a:ln w="9525">
            <a:noFill/>
            <a:miter lim="800000"/>
            <a:headEnd/>
            <a:tailEnd/>
          </a:ln>
        </p:spPr>
      </p:pic>
    </p:spTree>
    <p:custDataLst>
      <p:tags r:id="rId1"/>
    </p:custDataLst>
  </p:cSld>
  <p:clrMapOvr>
    <a:masterClrMapping/>
  </p:clrMapOvr>
  <p:transition>
    <p:wheel spokes="8"/>
  </p:transition>
  <p:timing>
    <p:tnLst>
      <p:par>
        <p:cTn id="1" dur="indefinite" restart="never" nodeType="tmRoot">
          <p:childTnLst>
            <p:seq concurrent="1" nextAc="seek">
              <p:cTn id="2" restart="whenNotActive" fill="hold" evtFilter="cancelBubble" nodeType="interactiveSeq">
                <p:stCondLst>
                  <p:cond evt="onClick" delay="0">
                    <p:tgtEl>
                      <p:spTgt spid="32772"/>
                    </p:tgtEl>
                  </p:cond>
                </p:stCondLst>
                <p:endSync evt="end" delay="0">
                  <p:rtn val="all"/>
                </p:endSync>
                <p:childTnLst>
                  <p:par>
                    <p:cTn id="3" fill="hold" nodeType="clickPar">
                      <p:stCondLst>
                        <p:cond delay="0"/>
                      </p:stCondLst>
                      <p:childTnLst>
                        <p:par>
                          <p:cTn id="4" fill="hold" nodeType="withGroup">
                            <p:stCondLst>
                              <p:cond delay="0"/>
                            </p:stCondLst>
                            <p:childTnLst>
                              <p:par>
                                <p:cTn id="5" presetID="1" presetClass="mediacall" presetSubtype="0" fill="hold" nodeType="clickEffect">
                                  <p:stCondLst>
                                    <p:cond delay="0"/>
                                  </p:stCondLst>
                                  <p:childTnLst>
                                    <p:cmd type="call" cmd="playFrom(0.0)">
                                      <p:cBhvr>
                                        <p:cTn id="6" dur="1" fill="hold"/>
                                        <p:tgtEl>
                                          <p:spTgt spid="32772"/>
                                        </p:tgtEl>
                                      </p:cBhvr>
                                    </p:cmd>
                                  </p:childTnLst>
                                </p:cTn>
                              </p:par>
                            </p:childTnLst>
                          </p:cTn>
                        </p:par>
                      </p:childTnLst>
                    </p:cTn>
                  </p:par>
                </p:childTnLst>
              </p:cTn>
              <p:nextCondLst>
                <p:cond evt="onClick" delay="0">
                  <p:tgtEl>
                    <p:spTgt spid="32772"/>
                  </p:tgtEl>
                </p:cond>
              </p:nextCondLst>
            </p:seq>
            <p:audio>
              <p:cMediaNode>
                <p:cTn id="7" repeatCount="indefinite" fill="hold" display="0">
                  <p:stCondLst>
                    <p:cond delay="indefinite"/>
                  </p:stCondLst>
                  <p:endCondLst>
                    <p:cond evt="onNext" delay="0">
                      <p:tgtEl>
                        <p:sldTgt/>
                      </p:tgtEl>
                    </p:cond>
                    <p:cond evt="onPrev" delay="0">
                      <p:tgtEl>
                        <p:sldTgt/>
                      </p:tgtEl>
                    </p:cond>
                    <p:cond evt="onStopAudio" delay="0">
                      <p:tgtEl>
                        <p:sldTgt/>
                      </p:tgtEl>
                    </p:cond>
                  </p:endCondLst>
                </p:cTn>
                <p:tgtEl>
                  <p:spTgt spid="32772"/>
                </p:tgtEl>
              </p:cMediaNode>
            </p:audio>
          </p:childTnLst>
        </p:cTn>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3666" name="Picture 5" descr="sanctus.jpg"/>
          <p:cNvPicPr>
            <a:picLocks noChangeAspect="1"/>
          </p:cNvPicPr>
          <p:nvPr>
            <p:custDataLst>
              <p:tags r:id="rId2"/>
            </p:custDataLst>
          </p:nvPr>
        </p:nvPicPr>
        <p:blipFill>
          <a:blip r:embed="rId6" cstate="print"/>
          <a:srcRect/>
          <a:stretch>
            <a:fillRect/>
          </a:stretch>
        </p:blipFill>
        <p:spPr bwMode="auto">
          <a:xfrm>
            <a:off x="5410200" y="2667000"/>
            <a:ext cx="3319073" cy="2209800"/>
          </a:xfrm>
          <a:prstGeom prst="rect">
            <a:avLst/>
          </a:prstGeom>
          <a:noFill/>
          <a:ln w="9525">
            <a:noFill/>
            <a:miter lim="800000"/>
            <a:headEnd/>
            <a:tailEnd/>
          </a:ln>
        </p:spPr>
      </p:pic>
      <p:sp>
        <p:nvSpPr>
          <p:cNvPr id="113667" name="Rectangle 2"/>
          <p:cNvSpPr>
            <a:spLocks noGrp="1" noChangeArrowheads="1"/>
          </p:cNvSpPr>
          <p:nvPr>
            <p:ph type="title"/>
            <p:custDataLst>
              <p:tags r:id="rId3"/>
            </p:custDataLst>
          </p:nvPr>
        </p:nvSpPr>
        <p:spPr>
          <a:xfrm>
            <a:off x="457200" y="274638"/>
            <a:ext cx="8229600" cy="715962"/>
          </a:xfrm>
        </p:spPr>
        <p:txBody>
          <a:bodyPr/>
          <a:lstStyle/>
          <a:p>
            <a:pPr eaLnBrk="1" hangingPunct="1"/>
            <a:r>
              <a:rPr lang="en-US" altLang="zh-TW" dirty="0" smtClean="0">
                <a:ea typeface="新細明體" pitchFamily="18" charset="-120"/>
              </a:rPr>
              <a:t>PARTS  OF  THE  ANAPHORA</a:t>
            </a:r>
          </a:p>
        </p:txBody>
      </p:sp>
      <p:sp>
        <p:nvSpPr>
          <p:cNvPr id="33795" name="Rectangle 3"/>
          <p:cNvSpPr>
            <a:spLocks noGrp="1" noChangeArrowheads="1"/>
          </p:cNvSpPr>
          <p:nvPr>
            <p:ph type="body" idx="1"/>
            <p:custDataLst>
              <p:tags r:id="rId4"/>
            </p:custDataLst>
          </p:nvPr>
        </p:nvSpPr>
        <p:spPr>
          <a:xfrm>
            <a:off x="381000" y="1066800"/>
            <a:ext cx="5791200" cy="5030788"/>
          </a:xfrm>
        </p:spPr>
        <p:txBody>
          <a:bodyPr/>
          <a:lstStyle/>
          <a:p>
            <a:pPr eaLnBrk="1" hangingPunct="1">
              <a:defRPr/>
            </a:pPr>
            <a:r>
              <a:rPr lang="en-US" dirty="0" smtClean="0"/>
              <a:t>Preface</a:t>
            </a:r>
          </a:p>
          <a:p>
            <a:pPr lvl="1" eaLnBrk="1" hangingPunct="1">
              <a:defRPr/>
            </a:pPr>
            <a:r>
              <a:rPr lang="en-US" dirty="0" smtClean="0">
                <a:solidFill>
                  <a:schemeClr val="tx2"/>
                </a:solidFill>
              </a:rPr>
              <a:t>Opening Dialogue</a:t>
            </a:r>
          </a:p>
          <a:p>
            <a:pPr lvl="1" eaLnBrk="1" hangingPunct="1">
              <a:defRPr/>
            </a:pPr>
            <a:r>
              <a:rPr lang="en-US" dirty="0" smtClean="0">
                <a:solidFill>
                  <a:schemeClr val="tx2"/>
                </a:solidFill>
              </a:rPr>
              <a:t>Affirmation of unceasing praise</a:t>
            </a:r>
          </a:p>
          <a:p>
            <a:pPr lvl="1" eaLnBrk="1" hangingPunct="1">
              <a:defRPr/>
            </a:pPr>
            <a:r>
              <a:rPr lang="en-US" dirty="0" smtClean="0">
                <a:solidFill>
                  <a:schemeClr val="tx2"/>
                </a:solidFill>
              </a:rPr>
              <a:t>Reasons for praise</a:t>
            </a:r>
          </a:p>
          <a:p>
            <a:pPr lvl="1" eaLnBrk="1" hangingPunct="1">
              <a:defRPr/>
            </a:pPr>
            <a:r>
              <a:rPr lang="en-US" dirty="0" smtClean="0">
                <a:solidFill>
                  <a:schemeClr val="tx2"/>
                </a:solidFill>
              </a:rPr>
              <a:t>Pre-Sanctus</a:t>
            </a:r>
          </a:p>
          <a:p>
            <a:pPr eaLnBrk="1" hangingPunct="1">
              <a:defRPr/>
            </a:pPr>
            <a:r>
              <a:rPr lang="en-US" dirty="0" smtClean="0"/>
              <a:t>Sanctus</a:t>
            </a:r>
          </a:p>
          <a:p>
            <a:pPr eaLnBrk="1" hangingPunct="1">
              <a:defRPr/>
            </a:pPr>
            <a:r>
              <a:rPr lang="en-US" dirty="0" smtClean="0"/>
              <a:t>Post Sanctus (</a:t>
            </a:r>
            <a:r>
              <a:rPr lang="en-US" dirty="0" err="1" smtClean="0"/>
              <a:t>Vere</a:t>
            </a:r>
            <a:r>
              <a:rPr lang="en-US" dirty="0" smtClean="0"/>
              <a:t> Sanctus)</a:t>
            </a:r>
          </a:p>
          <a:p>
            <a:pPr eaLnBrk="1" hangingPunct="1">
              <a:defRPr/>
            </a:pPr>
            <a:r>
              <a:rPr lang="en-US" dirty="0" smtClean="0"/>
              <a:t>First </a:t>
            </a:r>
            <a:r>
              <a:rPr lang="en-US" dirty="0" err="1" smtClean="0"/>
              <a:t>Epilcesis</a:t>
            </a:r>
            <a:r>
              <a:rPr lang="en-US" dirty="0" smtClean="0"/>
              <a:t>(</a:t>
            </a:r>
            <a:r>
              <a:rPr lang="en-US" dirty="0" err="1" smtClean="0"/>
              <a:t>Consecratary</a:t>
            </a:r>
            <a:r>
              <a:rPr lang="en-US" dirty="0" smtClean="0"/>
              <a:t>)</a:t>
            </a:r>
          </a:p>
        </p:txBody>
      </p:sp>
    </p:spTree>
    <p:custDataLst>
      <p:tags r:id="rId1"/>
    </p:custDataLst>
  </p:cSld>
  <p:clrMapOvr>
    <a:masterClrMapping/>
  </p:clrMapOvr>
  <p:transition>
    <p:wheel spokes="8"/>
  </p:transition>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9" name="Rectangle 3"/>
          <p:cNvSpPr>
            <a:spLocks noGrp="1" noChangeArrowheads="1"/>
          </p:cNvSpPr>
          <p:nvPr>
            <p:ph type="body" idx="1"/>
            <p:custDataLst>
              <p:tags r:id="rId2"/>
            </p:custDataLst>
          </p:nvPr>
        </p:nvSpPr>
        <p:spPr>
          <a:xfrm>
            <a:off x="457200" y="304800"/>
            <a:ext cx="5029200" cy="5821363"/>
          </a:xfrm>
        </p:spPr>
        <p:txBody>
          <a:bodyPr/>
          <a:lstStyle/>
          <a:p>
            <a:pPr eaLnBrk="1" hangingPunct="1">
              <a:lnSpc>
                <a:spcPct val="80000"/>
              </a:lnSpc>
              <a:defRPr/>
            </a:pPr>
            <a:r>
              <a:rPr lang="en-US" sz="2800" dirty="0" smtClean="0"/>
              <a:t>Institution Narrative</a:t>
            </a:r>
          </a:p>
          <a:p>
            <a:pPr eaLnBrk="1" hangingPunct="1">
              <a:lnSpc>
                <a:spcPct val="80000"/>
              </a:lnSpc>
              <a:defRPr/>
            </a:pPr>
            <a:r>
              <a:rPr lang="en-US" sz="2800" dirty="0" smtClean="0"/>
              <a:t>Memorial Acclamation</a:t>
            </a:r>
          </a:p>
          <a:p>
            <a:pPr eaLnBrk="1" hangingPunct="1">
              <a:lnSpc>
                <a:spcPct val="80000"/>
              </a:lnSpc>
              <a:defRPr/>
            </a:pPr>
            <a:r>
              <a:rPr lang="en-US" sz="2800" dirty="0" smtClean="0"/>
              <a:t>Anamnesis</a:t>
            </a:r>
          </a:p>
          <a:p>
            <a:pPr eaLnBrk="1" hangingPunct="1">
              <a:lnSpc>
                <a:spcPct val="80000"/>
              </a:lnSpc>
              <a:defRPr/>
            </a:pPr>
            <a:r>
              <a:rPr lang="en-US" sz="2800" dirty="0" smtClean="0"/>
              <a:t>Offering</a:t>
            </a:r>
          </a:p>
          <a:p>
            <a:pPr eaLnBrk="1" hangingPunct="1">
              <a:lnSpc>
                <a:spcPct val="80000"/>
              </a:lnSpc>
              <a:defRPr/>
            </a:pPr>
            <a:r>
              <a:rPr lang="en-US" sz="2800" dirty="0" smtClean="0"/>
              <a:t>Second Epiclesis </a:t>
            </a:r>
          </a:p>
          <a:p>
            <a:pPr eaLnBrk="1" hangingPunct="1">
              <a:lnSpc>
                <a:spcPct val="80000"/>
              </a:lnSpc>
              <a:defRPr/>
            </a:pPr>
            <a:r>
              <a:rPr lang="en-US" sz="2800" dirty="0" smtClean="0"/>
              <a:t>Intercessions for the living </a:t>
            </a:r>
          </a:p>
          <a:p>
            <a:pPr eaLnBrk="1" hangingPunct="1">
              <a:lnSpc>
                <a:spcPct val="80000"/>
              </a:lnSpc>
              <a:buFontTx/>
              <a:buNone/>
              <a:defRPr/>
            </a:pPr>
            <a:r>
              <a:rPr lang="en-US" sz="2800" dirty="0" smtClean="0"/>
              <a:t>	and the dead</a:t>
            </a:r>
          </a:p>
          <a:p>
            <a:pPr eaLnBrk="1" hangingPunct="1">
              <a:lnSpc>
                <a:spcPct val="80000"/>
              </a:lnSpc>
              <a:defRPr/>
            </a:pPr>
            <a:r>
              <a:rPr lang="en-US" sz="2800" dirty="0" smtClean="0"/>
              <a:t>Communion with the saints </a:t>
            </a:r>
          </a:p>
          <a:p>
            <a:pPr eaLnBrk="1" hangingPunct="1">
              <a:lnSpc>
                <a:spcPct val="80000"/>
              </a:lnSpc>
              <a:buFontTx/>
              <a:buNone/>
              <a:defRPr/>
            </a:pPr>
            <a:r>
              <a:rPr lang="en-US" sz="2800" dirty="0" smtClean="0"/>
              <a:t>	and the hope of eternal life</a:t>
            </a:r>
          </a:p>
          <a:p>
            <a:pPr eaLnBrk="1" hangingPunct="1">
              <a:lnSpc>
                <a:spcPct val="80000"/>
              </a:lnSpc>
              <a:defRPr/>
            </a:pPr>
            <a:r>
              <a:rPr lang="en-US" sz="2800" dirty="0" smtClean="0"/>
              <a:t>Doxology</a:t>
            </a:r>
          </a:p>
          <a:p>
            <a:pPr eaLnBrk="1" hangingPunct="1">
              <a:lnSpc>
                <a:spcPct val="80000"/>
              </a:lnSpc>
              <a:defRPr/>
            </a:pPr>
            <a:r>
              <a:rPr lang="en-US" sz="2800" dirty="0" smtClean="0"/>
              <a:t>Amen</a:t>
            </a:r>
          </a:p>
        </p:txBody>
      </p:sp>
      <p:pic>
        <p:nvPicPr>
          <p:cNvPr id="23556" name="Picture 5" descr="Praising 2.jpg"/>
          <p:cNvPicPr>
            <a:picLocks noChangeAspect="1"/>
          </p:cNvPicPr>
          <p:nvPr>
            <p:custDataLst>
              <p:tags r:id="rId3"/>
            </p:custDataLst>
          </p:nvPr>
        </p:nvPicPr>
        <p:blipFill>
          <a:blip r:embed="rId6" cstate="print"/>
          <a:srcRect/>
          <a:stretch>
            <a:fillRect/>
          </a:stretch>
        </p:blipFill>
        <p:spPr bwMode="auto">
          <a:xfrm>
            <a:off x="5638800" y="685800"/>
            <a:ext cx="2667000" cy="4762500"/>
          </a:xfrm>
          <a:prstGeom prst="snip2DiagRect">
            <a:avLst>
              <a:gd name="adj1" fmla="val 36364"/>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14692" name="Rectangle 2"/>
          <p:cNvSpPr>
            <a:spLocks noGrp="1" noChangeArrowheads="1"/>
          </p:cNvSpPr>
          <p:nvPr>
            <p:ph type="title"/>
            <p:custDataLst>
              <p:tags r:id="rId4"/>
            </p:custDataLst>
          </p:nvPr>
        </p:nvSpPr>
        <p:spPr>
          <a:xfrm>
            <a:off x="6934200" y="304800"/>
            <a:ext cx="3657600" cy="228600"/>
          </a:xfrm>
        </p:spPr>
        <p:txBody>
          <a:bodyPr/>
          <a:lstStyle/>
          <a:p>
            <a:pPr eaLnBrk="1" hangingPunct="1"/>
            <a:endParaRPr lang="en-US" altLang="zh-TW" dirty="0" smtClean="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3"/>
          <p:cNvSpPr>
            <a:spLocks noGrp="1" noChangeArrowheads="1"/>
          </p:cNvSpPr>
          <p:nvPr>
            <p:ph type="body" idx="1"/>
            <p:custDataLst>
              <p:tags r:id="rId2"/>
            </p:custDataLst>
          </p:nvPr>
        </p:nvSpPr>
        <p:spPr>
          <a:xfrm>
            <a:off x="457200" y="990600"/>
            <a:ext cx="5410200" cy="5135563"/>
          </a:xfrm>
        </p:spPr>
        <p:txBody>
          <a:bodyPr/>
          <a:lstStyle/>
          <a:p>
            <a:pPr eaLnBrk="1" hangingPunct="1">
              <a:lnSpc>
                <a:spcPct val="80000"/>
              </a:lnSpc>
            </a:pPr>
            <a:r>
              <a:rPr lang="en-US" altLang="zh-TW" sz="2800" dirty="0" err="1" smtClean="0">
                <a:ea typeface="新細明體" pitchFamily="18" charset="-120"/>
              </a:rPr>
              <a:t>Paterological</a:t>
            </a:r>
            <a:r>
              <a:rPr lang="en-US" altLang="zh-TW" sz="2800" dirty="0" smtClean="0">
                <a:ea typeface="新細明體" pitchFamily="18" charset="-120"/>
              </a:rPr>
              <a:t> Orientation</a:t>
            </a:r>
          </a:p>
          <a:p>
            <a:pPr eaLnBrk="1" hangingPunct="1">
              <a:lnSpc>
                <a:spcPct val="80000"/>
              </a:lnSpc>
            </a:pPr>
            <a:r>
              <a:rPr lang="en-US" altLang="zh-TW" sz="2800" dirty="0" smtClean="0">
                <a:ea typeface="新細明體" pitchFamily="18" charset="-120"/>
              </a:rPr>
              <a:t>Mediation of Christ</a:t>
            </a:r>
          </a:p>
          <a:p>
            <a:pPr eaLnBrk="1" hangingPunct="1">
              <a:lnSpc>
                <a:spcPct val="80000"/>
              </a:lnSpc>
            </a:pPr>
            <a:r>
              <a:rPr lang="en-US" altLang="zh-TW" sz="2800" dirty="0" err="1" smtClean="0">
                <a:ea typeface="新細明體" pitchFamily="18" charset="-120"/>
              </a:rPr>
              <a:t>Epicletic</a:t>
            </a:r>
            <a:r>
              <a:rPr lang="en-US" altLang="zh-TW" sz="2800" dirty="0" smtClean="0">
                <a:ea typeface="新細明體" pitchFamily="18" charset="-120"/>
              </a:rPr>
              <a:t> Action</a:t>
            </a:r>
          </a:p>
          <a:p>
            <a:pPr eaLnBrk="1" hangingPunct="1">
              <a:lnSpc>
                <a:spcPct val="80000"/>
              </a:lnSpc>
            </a:pPr>
            <a:r>
              <a:rPr lang="en-US" altLang="zh-TW" sz="2800" dirty="0" smtClean="0">
                <a:ea typeface="新細明體" pitchFamily="18" charset="-120"/>
              </a:rPr>
              <a:t>Paschal Mystery</a:t>
            </a:r>
          </a:p>
          <a:p>
            <a:pPr eaLnBrk="1" hangingPunct="1">
              <a:lnSpc>
                <a:spcPct val="80000"/>
              </a:lnSpc>
            </a:pPr>
            <a:r>
              <a:rPr lang="en-US" altLang="zh-TW" sz="2800" dirty="0" smtClean="0">
                <a:ea typeface="新細明體" pitchFamily="18" charset="-120"/>
              </a:rPr>
              <a:t>Anamnesis</a:t>
            </a:r>
          </a:p>
          <a:p>
            <a:pPr eaLnBrk="1" hangingPunct="1">
              <a:lnSpc>
                <a:spcPct val="80000"/>
              </a:lnSpc>
            </a:pPr>
            <a:r>
              <a:rPr lang="en-US" altLang="zh-TW" sz="2800" dirty="0" smtClean="0">
                <a:ea typeface="新細明體" pitchFamily="18" charset="-120"/>
              </a:rPr>
              <a:t>Communion of Saints</a:t>
            </a:r>
          </a:p>
          <a:p>
            <a:pPr eaLnBrk="1" hangingPunct="1">
              <a:lnSpc>
                <a:spcPct val="80000"/>
              </a:lnSpc>
              <a:buFontTx/>
              <a:buNone/>
            </a:pPr>
            <a:endParaRPr lang="en-US" altLang="zh-TW" sz="2800" dirty="0" smtClean="0">
              <a:solidFill>
                <a:srgbClr val="E5E5E5"/>
              </a:solidFill>
              <a:ea typeface="新細明體" pitchFamily="18" charset="-120"/>
            </a:endParaRPr>
          </a:p>
          <a:p>
            <a:pPr eaLnBrk="1" hangingPunct="1">
              <a:lnSpc>
                <a:spcPct val="80000"/>
              </a:lnSpc>
            </a:pPr>
            <a:endParaRPr lang="en-US" altLang="zh-TW" sz="2800" dirty="0" smtClean="0">
              <a:solidFill>
                <a:srgbClr val="E5E5E5"/>
              </a:solidFill>
              <a:ea typeface="新細明體" pitchFamily="18" charset="-120"/>
            </a:endParaRPr>
          </a:p>
        </p:txBody>
      </p:sp>
      <p:pic>
        <p:nvPicPr>
          <p:cNvPr id="23556" name="Picture 5" descr="Praising 2.jpg"/>
          <p:cNvPicPr>
            <a:picLocks noChangeAspect="1"/>
          </p:cNvPicPr>
          <p:nvPr>
            <p:custDataLst>
              <p:tags r:id="rId3"/>
            </p:custDataLst>
          </p:nvPr>
        </p:nvPicPr>
        <p:blipFill>
          <a:blip r:embed="rId6" cstate="print"/>
          <a:srcRect/>
          <a:stretch>
            <a:fillRect/>
          </a:stretch>
        </p:blipFill>
        <p:spPr bwMode="auto">
          <a:xfrm>
            <a:off x="6019800" y="990600"/>
            <a:ext cx="2667000" cy="4762500"/>
          </a:xfrm>
          <a:prstGeom prst="snip2DiagRect">
            <a:avLst>
              <a:gd name="adj1" fmla="val 36364"/>
              <a:gd name="adj2" fmla="val 16667"/>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
        <p:nvSpPr>
          <p:cNvPr id="115716" name="Rectangle 2"/>
          <p:cNvSpPr>
            <a:spLocks noGrp="1" noChangeArrowheads="1"/>
          </p:cNvSpPr>
          <p:nvPr>
            <p:ph type="title"/>
            <p:custDataLst>
              <p:tags r:id="rId4"/>
            </p:custDataLst>
          </p:nvPr>
        </p:nvSpPr>
        <p:spPr>
          <a:xfrm>
            <a:off x="457200" y="274638"/>
            <a:ext cx="8229600" cy="792162"/>
          </a:xfrm>
        </p:spPr>
        <p:txBody>
          <a:bodyPr/>
          <a:lstStyle/>
          <a:p>
            <a:pPr eaLnBrk="1" hangingPunct="1"/>
            <a:r>
              <a:rPr lang="en-US" altLang="zh-TW" dirty="0" smtClean="0">
                <a:ea typeface="新細明體" pitchFamily="18" charset="-120"/>
              </a:rPr>
              <a:t>Theological  Basis</a:t>
            </a:r>
          </a:p>
        </p:txBody>
      </p:sp>
    </p:spTree>
    <p:custDataLst>
      <p:tags r:id="rId1"/>
    </p:custDataLst>
  </p:cSld>
  <p:clrMapOvr>
    <a:masterClrMapping/>
  </p:clrMapOvr>
  <p:transition spd="med">
    <p:wedge/>
  </p:transition>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title"/>
            <p:custDataLst>
              <p:tags r:id="rId2"/>
            </p:custDataLst>
          </p:nvPr>
        </p:nvSpPr>
        <p:spPr>
          <a:xfrm>
            <a:off x="4876800" y="228600"/>
            <a:ext cx="4267200" cy="487362"/>
          </a:xfrm>
        </p:spPr>
        <p:txBody>
          <a:bodyPr/>
          <a:lstStyle/>
          <a:p>
            <a:pPr eaLnBrk="1" hangingPunct="1"/>
            <a:endParaRPr lang="en-US" altLang="zh-TW" dirty="0" smtClean="0">
              <a:ea typeface="新細明體" pitchFamily="18" charset="-120"/>
            </a:endParaRPr>
          </a:p>
        </p:txBody>
      </p:sp>
      <p:sp>
        <p:nvSpPr>
          <p:cNvPr id="116739" name="Rectangle 3"/>
          <p:cNvSpPr>
            <a:spLocks noGrp="1" noChangeArrowheads="1"/>
          </p:cNvSpPr>
          <p:nvPr>
            <p:ph type="body" idx="1"/>
            <p:custDataLst>
              <p:tags r:id="rId3"/>
            </p:custDataLst>
          </p:nvPr>
        </p:nvSpPr>
        <p:spPr>
          <a:xfrm>
            <a:off x="457200" y="1600200"/>
            <a:ext cx="8229600" cy="4800600"/>
          </a:xfrm>
        </p:spPr>
        <p:txBody>
          <a:bodyPr/>
          <a:lstStyle/>
          <a:p>
            <a:pPr eaLnBrk="1" hangingPunct="1">
              <a:lnSpc>
                <a:spcPct val="90000"/>
              </a:lnSpc>
            </a:pPr>
            <a:r>
              <a:rPr lang="en-US" altLang="zh-TW" sz="2800" dirty="0" smtClean="0">
                <a:solidFill>
                  <a:schemeClr val="tx2"/>
                </a:solidFill>
                <a:ea typeface="新細明體" pitchFamily="18" charset="-120"/>
              </a:rPr>
              <a:t>The anaphora is a heavily </a:t>
            </a:r>
          </a:p>
          <a:p>
            <a:pPr eaLnBrk="1" hangingPunct="1">
              <a:lnSpc>
                <a:spcPct val="90000"/>
              </a:lnSpc>
              <a:buFontTx/>
              <a:buNone/>
            </a:pPr>
            <a:r>
              <a:rPr lang="en-US" altLang="zh-TW" sz="2800" dirty="0" smtClean="0">
                <a:solidFill>
                  <a:schemeClr val="tx2"/>
                </a:solidFill>
                <a:ea typeface="新細明體" pitchFamily="18" charset="-120"/>
              </a:rPr>
              <a:t>	</a:t>
            </a:r>
            <a:r>
              <a:rPr lang="en-US" altLang="zh-TW" sz="2800" dirty="0" err="1" smtClean="0">
                <a:solidFill>
                  <a:schemeClr val="tx2"/>
                </a:solidFill>
                <a:ea typeface="新細明體" pitchFamily="18" charset="-120"/>
              </a:rPr>
              <a:t>Theocentric</a:t>
            </a:r>
            <a:r>
              <a:rPr lang="en-US" altLang="zh-TW" sz="2800" dirty="0" smtClean="0">
                <a:solidFill>
                  <a:schemeClr val="tx2"/>
                </a:solidFill>
                <a:ea typeface="新細明體" pitchFamily="18" charset="-120"/>
              </a:rPr>
              <a:t> prayer. </a:t>
            </a:r>
          </a:p>
          <a:p>
            <a:pPr eaLnBrk="1" hangingPunct="1">
              <a:lnSpc>
                <a:spcPct val="90000"/>
              </a:lnSpc>
            </a:pPr>
            <a:r>
              <a:rPr lang="en-US" altLang="zh-TW" sz="2800" dirty="0" smtClean="0">
                <a:solidFill>
                  <a:schemeClr val="tx2"/>
                </a:solidFill>
                <a:ea typeface="新細明體" pitchFamily="18" charset="-120"/>
              </a:rPr>
              <a:t>Jesus taught us to praise and pray to the Father. </a:t>
            </a:r>
          </a:p>
          <a:p>
            <a:pPr eaLnBrk="1" hangingPunct="1">
              <a:lnSpc>
                <a:spcPct val="90000"/>
              </a:lnSpc>
            </a:pPr>
            <a:r>
              <a:rPr lang="en-US" altLang="zh-TW" sz="2800" dirty="0" smtClean="0">
                <a:solidFill>
                  <a:schemeClr val="tx2"/>
                </a:solidFill>
                <a:ea typeface="新細明體" pitchFamily="18" charset="-120"/>
              </a:rPr>
              <a:t>Even the words of Consecration are </a:t>
            </a:r>
            <a:r>
              <a:rPr lang="en-US" altLang="zh-TW" sz="2800" dirty="0" err="1" smtClean="0">
                <a:solidFill>
                  <a:schemeClr val="tx2"/>
                </a:solidFill>
                <a:ea typeface="新細明體" pitchFamily="18" charset="-120"/>
              </a:rPr>
              <a:t>theocentric</a:t>
            </a:r>
            <a:r>
              <a:rPr lang="en-US" altLang="zh-TW" sz="2800" dirty="0" smtClean="0">
                <a:solidFill>
                  <a:schemeClr val="tx2"/>
                </a:solidFill>
                <a:ea typeface="新細明體" pitchFamily="18" charset="-120"/>
              </a:rPr>
              <a:t> though the genuflections and elevations at those words become </a:t>
            </a:r>
            <a:r>
              <a:rPr lang="en-US" altLang="zh-TW" sz="2800" dirty="0" err="1" smtClean="0">
                <a:solidFill>
                  <a:schemeClr val="tx2"/>
                </a:solidFill>
                <a:ea typeface="新細明體" pitchFamily="18" charset="-120"/>
              </a:rPr>
              <a:t>Christocentric</a:t>
            </a:r>
            <a:r>
              <a:rPr lang="en-US" altLang="zh-TW" sz="2800" dirty="0" smtClean="0">
                <a:solidFill>
                  <a:schemeClr val="tx2"/>
                </a:solidFill>
                <a:ea typeface="新細明體" pitchFamily="18" charset="-120"/>
              </a:rPr>
              <a:t> gestures. </a:t>
            </a:r>
          </a:p>
          <a:p>
            <a:pPr eaLnBrk="1" hangingPunct="1">
              <a:lnSpc>
                <a:spcPct val="90000"/>
              </a:lnSpc>
            </a:pPr>
            <a:r>
              <a:rPr lang="en-US" altLang="zh-TW" sz="2800" dirty="0" smtClean="0">
                <a:solidFill>
                  <a:schemeClr val="tx2"/>
                </a:solidFill>
                <a:ea typeface="新細明體" pitchFamily="18" charset="-120"/>
              </a:rPr>
              <a:t>All other gestures are directed to the Father. </a:t>
            </a:r>
          </a:p>
          <a:p>
            <a:pPr eaLnBrk="1" hangingPunct="1">
              <a:lnSpc>
                <a:spcPct val="90000"/>
              </a:lnSpc>
            </a:pPr>
            <a:endParaRPr lang="en-US" altLang="zh-TW" sz="2800" dirty="0" smtClean="0">
              <a:ea typeface="新細明體" pitchFamily="18" charset="-120"/>
            </a:endParaRPr>
          </a:p>
        </p:txBody>
      </p:sp>
      <p:pic>
        <p:nvPicPr>
          <p:cNvPr id="7172" name="Picture 5" descr="God.jpg"/>
          <p:cNvPicPr>
            <a:picLocks noChangeAspect="1"/>
          </p:cNvPicPr>
          <p:nvPr>
            <p:custDataLst>
              <p:tags r:id="rId4"/>
            </p:custDataLst>
          </p:nvPr>
        </p:nvPicPr>
        <p:blipFill>
          <a:blip r:embed="rId6" cstate="print"/>
          <a:srcRect/>
          <a:stretch>
            <a:fillRect/>
          </a:stretch>
        </p:blipFill>
        <p:spPr bwMode="auto">
          <a:xfrm>
            <a:off x="5486400" y="228600"/>
            <a:ext cx="1517650" cy="2139950"/>
          </a:xfrm>
          <a:prstGeom prst="rect">
            <a:avLst/>
          </a:prstGeom>
          <a:ln>
            <a:noFill/>
          </a:ln>
          <a:effectLst>
            <a:softEdge rad="112500"/>
          </a:effectLst>
        </p:spPr>
      </p:pic>
    </p:spTree>
    <p:custDataLst>
      <p:tags r:id="rId1"/>
    </p:custDataLst>
  </p:cSld>
  <p:clrMapOvr>
    <a:masterClrMapping/>
  </p:clrMapOvr>
  <p:transition>
    <p:wheel spokes="8"/>
  </p:transition>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title"/>
            <p:custDataLst>
              <p:tags r:id="rId2"/>
            </p:custDataLst>
          </p:nvPr>
        </p:nvSpPr>
        <p:spPr>
          <a:xfrm>
            <a:off x="-1790700" y="304800"/>
            <a:ext cx="3581400" cy="152400"/>
          </a:xfrm>
        </p:spPr>
        <p:txBody>
          <a:bodyPr/>
          <a:lstStyle/>
          <a:p>
            <a:pPr eaLnBrk="1" hangingPunct="1"/>
            <a:endParaRPr lang="en-US" altLang="zh-TW" dirty="0" smtClean="0">
              <a:ea typeface="新細明體" pitchFamily="18" charset="-120"/>
            </a:endParaRPr>
          </a:p>
        </p:txBody>
      </p:sp>
      <p:sp>
        <p:nvSpPr>
          <p:cNvPr id="117763" name="Rectangle 3"/>
          <p:cNvSpPr>
            <a:spLocks noGrp="1" noChangeArrowheads="1"/>
          </p:cNvSpPr>
          <p:nvPr>
            <p:ph type="body" idx="1"/>
            <p:custDataLst>
              <p:tags r:id="rId3"/>
            </p:custDataLst>
          </p:nvPr>
        </p:nvSpPr>
        <p:spPr>
          <a:xfrm>
            <a:off x="457200" y="1524000"/>
            <a:ext cx="8229600" cy="4602163"/>
          </a:xfrm>
        </p:spPr>
        <p:txBody>
          <a:bodyPr/>
          <a:lstStyle/>
          <a:p>
            <a:pPr eaLnBrk="1" hangingPunct="1">
              <a:lnSpc>
                <a:spcPct val="90000"/>
              </a:lnSpc>
            </a:pPr>
            <a:r>
              <a:rPr lang="en-US" altLang="zh-TW" dirty="0" smtClean="0">
                <a:solidFill>
                  <a:schemeClr val="tx2"/>
                </a:solidFill>
                <a:ea typeface="新細明體" pitchFamily="18" charset="-120"/>
              </a:rPr>
              <a:t>The </a:t>
            </a:r>
            <a:r>
              <a:rPr lang="en-US" altLang="zh-TW" i="1" dirty="0" smtClean="0">
                <a:solidFill>
                  <a:schemeClr val="tx2"/>
                </a:solidFill>
                <a:ea typeface="新細明體" pitchFamily="18" charset="-120"/>
              </a:rPr>
              <a:t>Anamnesis</a:t>
            </a:r>
            <a:r>
              <a:rPr lang="en-US" altLang="zh-TW" dirty="0" smtClean="0">
                <a:solidFill>
                  <a:schemeClr val="tx2"/>
                </a:solidFill>
                <a:ea typeface="新細明體" pitchFamily="18" charset="-120"/>
              </a:rPr>
              <a:t> is </a:t>
            </a:r>
            <a:r>
              <a:rPr lang="en-US" altLang="zh-TW" dirty="0" err="1" smtClean="0">
                <a:solidFill>
                  <a:schemeClr val="tx2"/>
                </a:solidFill>
                <a:ea typeface="新細明體" pitchFamily="18" charset="-120"/>
              </a:rPr>
              <a:t>Christocentric</a:t>
            </a:r>
            <a:r>
              <a:rPr lang="en-US" altLang="zh-TW" dirty="0" smtClean="0">
                <a:solidFill>
                  <a:schemeClr val="tx2"/>
                </a:solidFill>
                <a:ea typeface="新細明體" pitchFamily="18" charset="-120"/>
              </a:rPr>
              <a:t> because we call to mind the Paschal Mystery of Jesus. </a:t>
            </a:r>
          </a:p>
          <a:p>
            <a:pPr eaLnBrk="1" hangingPunct="1">
              <a:lnSpc>
                <a:spcPct val="90000"/>
              </a:lnSpc>
            </a:pPr>
            <a:r>
              <a:rPr lang="en-US" altLang="zh-TW" dirty="0" smtClean="0">
                <a:solidFill>
                  <a:schemeClr val="tx2"/>
                </a:solidFill>
                <a:ea typeface="新細明體" pitchFamily="18" charset="-120"/>
              </a:rPr>
              <a:t>It is very rarely we come across EPs addressed to the Son. For example: the Anaphora of Gregory </a:t>
            </a:r>
            <a:r>
              <a:rPr lang="en-US" altLang="zh-TW" dirty="0" err="1" smtClean="0">
                <a:solidFill>
                  <a:schemeClr val="tx2"/>
                </a:solidFill>
                <a:ea typeface="新細明體" pitchFamily="18" charset="-120"/>
              </a:rPr>
              <a:t>Nazianzus</a:t>
            </a:r>
            <a:r>
              <a:rPr lang="en-US" altLang="zh-TW" dirty="0" smtClean="0">
                <a:solidFill>
                  <a:schemeClr val="tx2"/>
                </a:solidFill>
                <a:ea typeface="新細明體" pitchFamily="18" charset="-120"/>
              </a:rPr>
              <a:t> of the late 5th century and the Chaldean anaphora of apostles </a:t>
            </a:r>
            <a:r>
              <a:rPr lang="en-US" altLang="zh-TW" dirty="0" err="1" smtClean="0">
                <a:solidFill>
                  <a:schemeClr val="tx2"/>
                </a:solidFill>
                <a:ea typeface="新細明體" pitchFamily="18" charset="-120"/>
              </a:rPr>
              <a:t>Addai</a:t>
            </a:r>
            <a:r>
              <a:rPr lang="en-US" altLang="zh-TW" dirty="0" smtClean="0">
                <a:solidFill>
                  <a:schemeClr val="tx2"/>
                </a:solidFill>
                <a:ea typeface="新細明體" pitchFamily="18" charset="-120"/>
              </a:rPr>
              <a:t> and Mari.</a:t>
            </a:r>
            <a:r>
              <a:rPr lang="en-US" altLang="zh-TW" dirty="0" smtClean="0">
                <a:ea typeface="新細明體" pitchFamily="18" charset="-120"/>
              </a:rPr>
              <a:t> </a:t>
            </a:r>
          </a:p>
          <a:p>
            <a:pPr eaLnBrk="1" hangingPunct="1">
              <a:lnSpc>
                <a:spcPct val="90000"/>
              </a:lnSpc>
            </a:pPr>
            <a:endParaRPr lang="en-US" altLang="zh-TW" dirty="0" smtClean="0">
              <a:ea typeface="新細明體" pitchFamily="18" charset="-120"/>
            </a:endParaRPr>
          </a:p>
        </p:txBody>
      </p:sp>
      <p:pic>
        <p:nvPicPr>
          <p:cNvPr id="8196" name="Picture 5" descr="Christ.jpg"/>
          <p:cNvPicPr>
            <a:picLocks noChangeAspect="1"/>
          </p:cNvPicPr>
          <p:nvPr>
            <p:custDataLst>
              <p:tags r:id="rId4"/>
            </p:custDataLst>
          </p:nvPr>
        </p:nvPicPr>
        <p:blipFill>
          <a:blip r:embed="rId6" cstate="print"/>
          <a:srcRect/>
          <a:stretch>
            <a:fillRect/>
          </a:stretch>
        </p:blipFill>
        <p:spPr bwMode="auto">
          <a:xfrm>
            <a:off x="6400800" y="0"/>
            <a:ext cx="1665351" cy="1771650"/>
          </a:xfrm>
          <a:prstGeom prst="ellipse">
            <a:avLst/>
          </a:prstGeom>
          <a:ln>
            <a:noFill/>
          </a:ln>
          <a:effectLst>
            <a:softEdge rad="112500"/>
          </a:effectLst>
        </p:spPr>
      </p:pic>
    </p:spTree>
    <p:custDataLst>
      <p:tags r:id="rId1"/>
    </p:custDataLst>
  </p:cSld>
  <p:clrMapOvr>
    <a:masterClrMapping/>
  </p:clrMapOvr>
  <p:transition spd="med">
    <p:wedge/>
  </p:transition>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custDataLst>
              <p:tags r:id="rId2"/>
            </p:custDataLst>
          </p:nvPr>
        </p:nvSpPr>
        <p:spPr>
          <a:solidFill>
            <a:schemeClr val="accent2"/>
          </a:solidFill>
        </p:spPr>
        <p:txBody>
          <a:bodyPr/>
          <a:lstStyle/>
          <a:p>
            <a:pPr eaLnBrk="1" hangingPunct="1">
              <a:defRPr/>
            </a:pPr>
            <a:r>
              <a:rPr lang="en-US" sz="3200" smtClean="0">
                <a:solidFill>
                  <a:srgbClr val="000000"/>
                </a:solidFill>
                <a:effectLst>
                  <a:outerShdw blurRad="38100" dist="38100" dir="2700000" algn="tl">
                    <a:srgbClr val="FFFFFF"/>
                  </a:outerShdw>
                </a:effectLst>
                <a:latin typeface="Baskerville Old Face" pitchFamily="18" charset="0"/>
              </a:rPr>
              <a:t>RITUALS  OF  PEACE, BREAKING  OF  THE  BREAD  AND  HOLY  COMMUNION</a:t>
            </a:r>
          </a:p>
        </p:txBody>
      </p:sp>
      <p:sp>
        <p:nvSpPr>
          <p:cNvPr id="2056" name="Rectangle 8"/>
          <p:cNvSpPr>
            <a:spLocks noGrp="1" noChangeArrowheads="1"/>
          </p:cNvSpPr>
          <p:nvPr>
            <p:ph type="body" sz="half" idx="1"/>
            <p:custDataLst>
              <p:tags r:id="rId3"/>
            </p:custDataLst>
          </p:nvPr>
        </p:nvSpPr>
        <p:spPr/>
        <p:txBody>
          <a:bodyPr/>
          <a:lstStyle/>
          <a:p>
            <a:pPr eaLnBrk="1" hangingPunct="1">
              <a:defRPr/>
            </a:pPr>
            <a:endParaRPr lang="en-US" altLang="zh-TW" sz="1800" smtClean="0">
              <a:solidFill>
                <a:srgbClr val="000000"/>
              </a:solidFill>
              <a:effectLst>
                <a:outerShdw blurRad="38100" dist="38100" dir="2700000" algn="tl">
                  <a:srgbClr val="C0C0C0"/>
                </a:outerShdw>
              </a:effectLst>
              <a:latin typeface="Baskerville Old Face" pitchFamily="18" charset="0"/>
              <a:ea typeface="新細明體" pitchFamily="18" charset="-120"/>
            </a:endParaRPr>
          </a:p>
        </p:txBody>
      </p:sp>
      <p:pic>
        <p:nvPicPr>
          <p:cNvPr id="3076" name="Content Placeholder 9" descr="breaking of bread.jpg"/>
          <p:cNvPicPr>
            <a:picLocks noGrp="1" noChangeAspect="1"/>
          </p:cNvPicPr>
          <p:nvPr>
            <p:ph sz="quarter" idx="2"/>
            <p:custDataLst>
              <p:tags r:id="rId4"/>
            </p:custDataLst>
          </p:nvPr>
        </p:nvPicPr>
        <p:blipFill>
          <a:blip r:embed="rId7" cstate="print"/>
          <a:srcRect/>
          <a:stretch>
            <a:fillRect/>
          </a:stretch>
        </p:blipFill>
        <p:spPr>
          <a:xfrm>
            <a:off x="2514600" y="1676400"/>
            <a:ext cx="3657600" cy="2436026"/>
          </a:xfrm>
          <a:prstGeom prst="roundRect">
            <a:avLst>
              <a:gd name="adj" fmla="val 8594"/>
            </a:avLst>
          </a:prstGeom>
          <a:solidFill>
            <a:srgbClr val="FFFFFF">
              <a:shade val="85000"/>
            </a:srgbClr>
          </a:solidFill>
          <a:effectLst>
            <a:reflection blurRad="12700" stA="38000" endPos="28000" dist="5000" dir="5400000" sy="-100000" algn="bl" rotWithShape="0"/>
          </a:effectLst>
        </p:spPr>
      </p:pic>
      <p:pic>
        <p:nvPicPr>
          <p:cNvPr id="3077" name="Content Placeholder 10" descr="peace.jpg"/>
          <p:cNvPicPr>
            <a:picLocks noGrp="1" noChangeAspect="1"/>
          </p:cNvPicPr>
          <p:nvPr>
            <p:ph sz="quarter" idx="3"/>
            <p:custDataLst>
              <p:tags r:id="rId5"/>
            </p:custDataLst>
          </p:nvPr>
        </p:nvPicPr>
        <p:blipFill>
          <a:blip r:embed="rId8" cstate="print"/>
          <a:srcRect/>
          <a:stretch>
            <a:fillRect/>
          </a:stretch>
        </p:blipFill>
        <p:spPr>
          <a:xfrm>
            <a:off x="2438400" y="4343400"/>
            <a:ext cx="3839369" cy="1422400"/>
          </a:xfrm>
          <a:prstGeom prst="roundRect">
            <a:avLst>
              <a:gd name="adj" fmla="val 8594"/>
            </a:avLst>
          </a:prstGeom>
          <a:solidFill>
            <a:srgbClr val="FFFFFF">
              <a:shade val="85000"/>
            </a:srgbClr>
          </a:solidFill>
          <a:effectLst>
            <a:reflection blurRad="12700" stA="38000" endPos="28000" dist="5000" dir="5400000" sy="-100000" algn="bl" rotWithShape="0"/>
          </a:effec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45" presetClass="entr" presetSubtype="0" fill="hold" grpId="0" nodeType="withEffect">
                                  <p:stCondLst>
                                    <p:cond delay="0"/>
                                  </p:stCondLst>
                                  <p:iterate type="lt">
                                    <p:tmPct val="10000"/>
                                  </p:iterate>
                                  <p:childTnLst>
                                    <p:set>
                                      <p:cBhvr>
                                        <p:cTn id="6" dur="1" fill="hold">
                                          <p:stCondLst>
                                            <p:cond delay="0"/>
                                          </p:stCondLst>
                                        </p:cTn>
                                        <p:tgtEl>
                                          <p:spTgt spid="2050"/>
                                        </p:tgtEl>
                                        <p:attrNameLst>
                                          <p:attrName>style.visibility</p:attrName>
                                        </p:attrNameLst>
                                      </p:cBhvr>
                                      <p:to>
                                        <p:strVal val="visible"/>
                                      </p:to>
                                    </p:set>
                                    <p:animEffect transition="in" filter="fade">
                                      <p:cBhvr>
                                        <p:cTn id="7" dur="1000"/>
                                        <p:tgtEl>
                                          <p:spTgt spid="2050"/>
                                        </p:tgtEl>
                                      </p:cBhvr>
                                    </p:animEffect>
                                    <p:anim calcmode="lin" valueType="num">
                                      <p:cBhvr>
                                        <p:cTn id="8" dur="1000" fill="hold"/>
                                        <p:tgtEl>
                                          <p:spTgt spid="2050"/>
                                        </p:tgtEl>
                                        <p:attrNameLst>
                                          <p:attrName>ppt_w</p:attrName>
                                        </p:attrNameLst>
                                      </p:cBhvr>
                                      <p:tavLst>
                                        <p:tav tm="0" fmla="#ppt_w*sin(2.5*pi*$)">
                                          <p:val>
                                            <p:fltVal val="0"/>
                                          </p:val>
                                        </p:tav>
                                        <p:tav tm="100000">
                                          <p:val>
                                            <p:fltVal val="1"/>
                                          </p:val>
                                        </p:tav>
                                      </p:tavLst>
                                    </p:anim>
                                    <p:anim calcmode="lin" valueType="num">
                                      <p:cBhvr>
                                        <p:cTn id="9" dur="1000" fill="hold"/>
                                        <p:tgtEl>
                                          <p:spTgt spid="2050"/>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50" grpId="0" animBg="1"/>
    </p:bld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title"/>
            <p:custDataLst>
              <p:tags r:id="rId2"/>
            </p:custDataLst>
          </p:nvPr>
        </p:nvSpPr>
        <p:spPr/>
        <p:txBody>
          <a:bodyPr/>
          <a:lstStyle/>
          <a:p>
            <a:pPr eaLnBrk="1" hangingPunct="1"/>
            <a:r>
              <a:rPr lang="en-US" altLang="zh-TW" u="sng" smtClean="0">
                <a:ea typeface="新細明體" pitchFamily="18" charset="-120"/>
              </a:rPr>
              <a:t>RITE  OF  PEACE</a:t>
            </a:r>
          </a:p>
        </p:txBody>
      </p:sp>
      <p:sp>
        <p:nvSpPr>
          <p:cNvPr id="19459" name="Rectangle 3"/>
          <p:cNvSpPr>
            <a:spLocks noGrp="1" noChangeArrowheads="1"/>
          </p:cNvSpPr>
          <p:nvPr>
            <p:ph type="body" idx="1"/>
            <p:custDataLst>
              <p:tags r:id="rId3"/>
            </p:custDataLst>
          </p:nvPr>
        </p:nvSpPr>
        <p:spPr>
          <a:xfrm>
            <a:off x="0" y="1371600"/>
            <a:ext cx="9144000" cy="4495800"/>
          </a:xfrm>
        </p:spPr>
        <p:txBody>
          <a:bodyPr/>
          <a:lstStyle/>
          <a:p>
            <a:pPr eaLnBrk="1" hangingPunct="1"/>
            <a:r>
              <a:rPr lang="en-US" altLang="zh-TW" dirty="0" smtClean="0">
                <a:ea typeface="新細明體" pitchFamily="18" charset="-120"/>
              </a:rPr>
              <a:t>The invitation to peace is placed in the context of the resurrection appearances of Jesus. There are 2 types of Peace greetings: Reconciliatory Peace and Paschal Peace. At this juncture of the Mass what we have is Paschal Peace bidding.</a:t>
            </a:r>
          </a:p>
          <a:p>
            <a:pPr eaLnBrk="1" hangingPunct="1"/>
            <a:r>
              <a:rPr lang="en-US" altLang="zh-TW" dirty="0" smtClean="0">
                <a:ea typeface="新細明體" pitchFamily="18" charset="-120"/>
              </a:rPr>
              <a:t>Peace, therefore, is seen not as a human product, but as a gift of the risen Lord.</a:t>
            </a:r>
          </a:p>
          <a:p>
            <a:pPr eaLnBrk="1" hangingPunct="1"/>
            <a:endParaRPr lang="en-US" altLang="zh-TW" dirty="0" smtClean="0">
              <a:ea typeface="新細明體" pitchFamily="18" charset="-120"/>
            </a:endParaRPr>
          </a:p>
        </p:txBody>
      </p:sp>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5" presetClass="entr" presetSubtype="0" fill="hold" nodeType="clickEffect">
                                  <p:stCondLst>
                                    <p:cond delay="0"/>
                                  </p:stCondLst>
                                  <p:childTnLst>
                                    <p:set>
                                      <p:cBhvr>
                                        <p:cTn id="6" dur="1" fill="hold">
                                          <p:stCondLst>
                                            <p:cond delay="0"/>
                                          </p:stCondLst>
                                        </p:cTn>
                                        <p:tgtEl>
                                          <p:spTgt spid="19459">
                                            <p:txEl>
                                              <p:pRg st="0" end="0"/>
                                            </p:txEl>
                                          </p:spTgt>
                                        </p:tgtEl>
                                        <p:attrNameLst>
                                          <p:attrName>style.visibility</p:attrName>
                                        </p:attrNameLst>
                                      </p:cBhvr>
                                      <p:to>
                                        <p:strVal val="visible"/>
                                      </p:to>
                                    </p:set>
                                    <p:anim calcmode="lin" valueType="num">
                                      <p:cBhvr>
                                        <p:cTn id="7" dur="1000" fill="hold"/>
                                        <p:tgtEl>
                                          <p:spTgt spid="19459">
                                            <p:txEl>
                                              <p:pRg st="0" end="0"/>
                                            </p:txEl>
                                          </p:spTgt>
                                        </p:tgtEl>
                                        <p:attrNameLst>
                                          <p:attrName>ppt_w</p:attrName>
                                        </p:attrNameLst>
                                      </p:cBhvr>
                                      <p:tavLst>
                                        <p:tav tm="0">
                                          <p:val>
                                            <p:strVal val="#ppt_w*0.70"/>
                                          </p:val>
                                        </p:tav>
                                        <p:tav tm="100000">
                                          <p:val>
                                            <p:strVal val="#ppt_w"/>
                                          </p:val>
                                        </p:tav>
                                      </p:tavLst>
                                    </p:anim>
                                    <p:anim calcmode="lin" valueType="num">
                                      <p:cBhvr>
                                        <p:cTn id="8" dur="1000" fill="hold"/>
                                        <p:tgtEl>
                                          <p:spTgt spid="19459">
                                            <p:txEl>
                                              <p:pRg st="0" end="0"/>
                                            </p:txEl>
                                          </p:spTgt>
                                        </p:tgtEl>
                                        <p:attrNameLst>
                                          <p:attrName>ppt_h</p:attrName>
                                        </p:attrNameLst>
                                      </p:cBhvr>
                                      <p:tavLst>
                                        <p:tav tm="0">
                                          <p:val>
                                            <p:strVal val="#ppt_h"/>
                                          </p:val>
                                        </p:tav>
                                        <p:tav tm="100000">
                                          <p:val>
                                            <p:strVal val="#ppt_h"/>
                                          </p:val>
                                        </p:tav>
                                      </p:tavLst>
                                    </p:anim>
                                    <p:animEffect transition="in" filter="fade">
                                      <p:cBhvr>
                                        <p:cTn id="9" dur="1000"/>
                                        <p:tgtEl>
                                          <p:spTgt spid="19459">
                                            <p:txEl>
                                              <p:pRg st="0" end="0"/>
                                            </p:txEl>
                                          </p:spTgt>
                                        </p:tgtEl>
                                      </p:cBhvr>
                                    </p:animEffect>
                                  </p:childTnLst>
                                </p:cTn>
                              </p:par>
                              <p:par>
                                <p:cTn id="10" presetID="55" presetClass="entr" presetSubtype="0" fill="hold" nodeType="withEffect">
                                  <p:stCondLst>
                                    <p:cond delay="0"/>
                                  </p:stCondLst>
                                  <p:childTnLst>
                                    <p:set>
                                      <p:cBhvr>
                                        <p:cTn id="11" dur="1" fill="hold">
                                          <p:stCondLst>
                                            <p:cond delay="0"/>
                                          </p:stCondLst>
                                        </p:cTn>
                                        <p:tgtEl>
                                          <p:spTgt spid="19459">
                                            <p:txEl>
                                              <p:pRg st="1" end="1"/>
                                            </p:txEl>
                                          </p:spTgt>
                                        </p:tgtEl>
                                        <p:attrNameLst>
                                          <p:attrName>style.visibility</p:attrName>
                                        </p:attrNameLst>
                                      </p:cBhvr>
                                      <p:to>
                                        <p:strVal val="visible"/>
                                      </p:to>
                                    </p:set>
                                    <p:anim calcmode="lin" valueType="num">
                                      <p:cBhvr>
                                        <p:cTn id="12" dur="1000" fill="hold"/>
                                        <p:tgtEl>
                                          <p:spTgt spid="19459">
                                            <p:txEl>
                                              <p:pRg st="1" end="1"/>
                                            </p:txEl>
                                          </p:spTgt>
                                        </p:tgtEl>
                                        <p:attrNameLst>
                                          <p:attrName>ppt_w</p:attrName>
                                        </p:attrNameLst>
                                      </p:cBhvr>
                                      <p:tavLst>
                                        <p:tav tm="0">
                                          <p:val>
                                            <p:strVal val="#ppt_w*0.70"/>
                                          </p:val>
                                        </p:tav>
                                        <p:tav tm="100000">
                                          <p:val>
                                            <p:strVal val="#ppt_w"/>
                                          </p:val>
                                        </p:tav>
                                      </p:tavLst>
                                    </p:anim>
                                    <p:anim calcmode="lin" valueType="num">
                                      <p:cBhvr>
                                        <p:cTn id="13" dur="1000" fill="hold"/>
                                        <p:tgtEl>
                                          <p:spTgt spid="19459">
                                            <p:txEl>
                                              <p:pRg st="1" end="1"/>
                                            </p:txEl>
                                          </p:spTgt>
                                        </p:tgtEl>
                                        <p:attrNameLst>
                                          <p:attrName>ppt_h</p:attrName>
                                        </p:attrNameLst>
                                      </p:cBhvr>
                                      <p:tavLst>
                                        <p:tav tm="0">
                                          <p:val>
                                            <p:strVal val="#ppt_h"/>
                                          </p:val>
                                        </p:tav>
                                        <p:tav tm="100000">
                                          <p:val>
                                            <p:strVal val="#ppt_h"/>
                                          </p:val>
                                        </p:tav>
                                      </p:tavLst>
                                    </p:anim>
                                    <p:animEffect transition="in" filter="fade">
                                      <p:cBhvr>
                                        <p:cTn id="14" dur="1000"/>
                                        <p:tgtEl>
                                          <p:spTgt spid="19459">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title"/>
            <p:custDataLst>
              <p:tags r:id="rId2"/>
            </p:custDataLst>
          </p:nvPr>
        </p:nvSpPr>
        <p:spPr>
          <a:xfrm>
            <a:off x="457200" y="274638"/>
            <a:ext cx="8229600" cy="639762"/>
          </a:xfrm>
        </p:spPr>
        <p:txBody>
          <a:bodyPr/>
          <a:lstStyle/>
          <a:p>
            <a:pPr eaLnBrk="1" hangingPunct="1"/>
            <a:r>
              <a:rPr lang="en-US" altLang="zh-TW" smtClean="0">
                <a:ea typeface="新細明體" pitchFamily="18" charset="-120"/>
              </a:rPr>
              <a:t>CO-MINGLING</a:t>
            </a:r>
          </a:p>
        </p:txBody>
      </p:sp>
      <p:sp>
        <p:nvSpPr>
          <p:cNvPr id="22531" name="Rectangle 3"/>
          <p:cNvSpPr>
            <a:spLocks noGrp="1" noChangeArrowheads="1"/>
          </p:cNvSpPr>
          <p:nvPr>
            <p:ph type="body" idx="1"/>
            <p:custDataLst>
              <p:tags r:id="rId3"/>
            </p:custDataLst>
          </p:nvPr>
        </p:nvSpPr>
        <p:spPr>
          <a:xfrm>
            <a:off x="228600" y="914400"/>
            <a:ext cx="6781800" cy="5715000"/>
          </a:xfrm>
        </p:spPr>
        <p:txBody>
          <a:bodyPr/>
          <a:lstStyle/>
          <a:p>
            <a:pPr eaLnBrk="1" hangingPunct="1"/>
            <a:r>
              <a:rPr lang="en-US" altLang="zh-TW" dirty="0" smtClean="0">
                <a:ea typeface="新細明體" pitchFamily="18" charset="-120"/>
              </a:rPr>
              <a:t>The Co-mingling is an ancient </a:t>
            </a:r>
          </a:p>
          <a:p>
            <a:pPr eaLnBrk="1" hangingPunct="1">
              <a:buFont typeface="Wingdings" pitchFamily="2" charset="2"/>
              <a:buNone/>
            </a:pPr>
            <a:r>
              <a:rPr lang="en-US" altLang="zh-TW" dirty="0" smtClean="0">
                <a:ea typeface="新細明體" pitchFamily="18" charset="-120"/>
              </a:rPr>
              <a:t>	custom which in the very early </a:t>
            </a:r>
          </a:p>
          <a:p>
            <a:pPr eaLnBrk="1" hangingPunct="1">
              <a:buFont typeface="Wingdings" pitchFamily="2" charset="2"/>
              <a:buNone/>
            </a:pPr>
            <a:r>
              <a:rPr lang="en-US" altLang="zh-TW" dirty="0" smtClean="0">
                <a:ea typeface="新細明體" pitchFamily="18" charset="-120"/>
              </a:rPr>
              <a:t>	times had three different origins:</a:t>
            </a:r>
          </a:p>
          <a:p>
            <a:pPr lvl="1" eaLnBrk="1" hangingPunct="1"/>
            <a:r>
              <a:rPr lang="en-US" altLang="zh-TW" i="1" dirty="0" smtClean="0">
                <a:ea typeface="新細明體" pitchFamily="18" charset="-120"/>
              </a:rPr>
              <a:t>SANCTA</a:t>
            </a:r>
          </a:p>
          <a:p>
            <a:pPr lvl="1" eaLnBrk="1" hangingPunct="1"/>
            <a:r>
              <a:rPr lang="en-US" altLang="zh-TW" i="1" dirty="0" smtClean="0">
                <a:ea typeface="新細明體" pitchFamily="18" charset="-120"/>
              </a:rPr>
              <a:t>FERMENTUM</a:t>
            </a:r>
          </a:p>
          <a:p>
            <a:pPr lvl="1" eaLnBrk="1" hangingPunct="1"/>
            <a:r>
              <a:rPr lang="en-US" altLang="zh-TW" i="1" dirty="0" smtClean="0">
                <a:ea typeface="新細明體" pitchFamily="18" charset="-120"/>
              </a:rPr>
              <a:t>SEMITIC CONCEPT OF LIFE</a:t>
            </a:r>
            <a:endParaRPr lang="en-US" altLang="zh-TW" dirty="0" smtClean="0">
              <a:ea typeface="新細明體" pitchFamily="18" charset="-120"/>
            </a:endParaRPr>
          </a:p>
          <a:p>
            <a:pPr eaLnBrk="1" hangingPunct="1"/>
            <a:r>
              <a:rPr lang="en-US" altLang="zh-TW" dirty="0" smtClean="0">
                <a:ea typeface="新細明體" pitchFamily="18" charset="-120"/>
              </a:rPr>
              <a:t>The present symbolism  </a:t>
            </a:r>
          </a:p>
          <a:p>
            <a:pPr eaLnBrk="1" hangingPunct="1">
              <a:buFont typeface="Wingdings" pitchFamily="2" charset="2"/>
              <a:buNone/>
            </a:pPr>
            <a:r>
              <a:rPr lang="en-US" altLang="zh-TW" dirty="0" smtClean="0">
                <a:ea typeface="新細明體" pitchFamily="18" charset="-120"/>
              </a:rPr>
              <a:t>	speaks about attaining everlasting life</a:t>
            </a:r>
          </a:p>
          <a:p>
            <a:pPr eaLnBrk="1" hangingPunct="1"/>
            <a:endParaRPr lang="en-US" altLang="zh-TW" dirty="0" smtClean="0">
              <a:ea typeface="新細明體" pitchFamily="18" charset="-120"/>
            </a:endParaRPr>
          </a:p>
        </p:txBody>
      </p:sp>
      <p:pic>
        <p:nvPicPr>
          <p:cNvPr id="8196" name="Picture 5" descr="wine and water.jpg"/>
          <p:cNvPicPr>
            <a:picLocks noChangeAspect="1"/>
          </p:cNvPicPr>
          <p:nvPr>
            <p:custDataLst>
              <p:tags r:id="rId4"/>
            </p:custDataLst>
          </p:nvPr>
        </p:nvPicPr>
        <p:blipFill>
          <a:blip r:embed="rId6" cstate="print"/>
          <a:srcRect/>
          <a:stretch>
            <a:fillRect/>
          </a:stretch>
        </p:blipFill>
        <p:spPr bwMode="auto">
          <a:xfrm>
            <a:off x="6781800" y="2057400"/>
            <a:ext cx="2032000" cy="3048000"/>
          </a:xfrm>
          <a:prstGeom prst="roundRect">
            <a:avLst>
              <a:gd name="adj" fmla="val 16667"/>
            </a:avLst>
          </a:prstGeom>
          <a:ln>
            <a:noFill/>
          </a:ln>
          <a:effectLst>
            <a:outerShdw blurRad="76200" dist="38100" dir="7800000" algn="tl" rotWithShape="0">
              <a:srgbClr val="000000">
                <a:alpha val="40000"/>
              </a:srgbClr>
            </a:outerShdw>
          </a:effectLst>
          <a:scene3d>
            <a:camera prst="orthographicFront"/>
            <a:lightRig rig="contrasting" dir="t">
              <a:rot lat="0" lon="0" rev="4200000"/>
            </a:lightRig>
          </a:scene3d>
          <a:sp3d prstMaterial="plastic">
            <a:bevelT w="381000" h="114300" prst="relaxedInset"/>
            <a:contourClr>
              <a:srgbClr val="969696"/>
            </a:contourClr>
          </a:sp3d>
        </p:spPr>
      </p:pic>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2" presetClass="entr" presetSubtype="4" fill="hold" nodeType="clickEffect">
                                  <p:stCondLst>
                                    <p:cond delay="0"/>
                                  </p:stCondLst>
                                  <p:childTnLst>
                                    <p:set>
                                      <p:cBhvr>
                                        <p:cTn id="6" dur="1" fill="hold">
                                          <p:stCondLst>
                                            <p:cond delay="0"/>
                                          </p:stCondLst>
                                        </p:cTn>
                                        <p:tgtEl>
                                          <p:spTgt spid="22531">
                                            <p:txEl>
                                              <p:pRg st="0" end="0"/>
                                            </p:txEl>
                                          </p:spTgt>
                                        </p:tgtEl>
                                        <p:attrNameLst>
                                          <p:attrName>style.visibility</p:attrName>
                                        </p:attrNameLst>
                                      </p:cBhvr>
                                      <p:to>
                                        <p:strVal val="visible"/>
                                      </p:to>
                                    </p:set>
                                    <p:animEffect transition="in" filter="wipe(down)">
                                      <p:cBhvr>
                                        <p:cTn id="7" dur="3000"/>
                                        <p:tgtEl>
                                          <p:spTgt spid="22531">
                                            <p:txEl>
                                              <p:pRg st="0" end="0"/>
                                            </p:txEl>
                                          </p:spTgt>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2" presetClass="entr" presetSubtype="4" fill="hold" nodeType="clickEffect">
                                  <p:stCondLst>
                                    <p:cond delay="0"/>
                                  </p:stCondLst>
                                  <p:childTnLst>
                                    <p:set>
                                      <p:cBhvr>
                                        <p:cTn id="11" dur="1" fill="hold">
                                          <p:stCondLst>
                                            <p:cond delay="0"/>
                                          </p:stCondLst>
                                        </p:cTn>
                                        <p:tgtEl>
                                          <p:spTgt spid="22531">
                                            <p:txEl>
                                              <p:pRg st="1" end="1"/>
                                            </p:txEl>
                                          </p:spTgt>
                                        </p:tgtEl>
                                        <p:attrNameLst>
                                          <p:attrName>style.visibility</p:attrName>
                                        </p:attrNameLst>
                                      </p:cBhvr>
                                      <p:to>
                                        <p:strVal val="visible"/>
                                      </p:to>
                                    </p:set>
                                    <p:animEffect transition="in" filter="wipe(down)">
                                      <p:cBhvr>
                                        <p:cTn id="12" dur="3000"/>
                                        <p:tgtEl>
                                          <p:spTgt spid="22531">
                                            <p:txEl>
                                              <p:pRg st="1" end="1"/>
                                            </p:txEl>
                                          </p:spTgt>
                                        </p:tgtEl>
                                      </p:cBhvr>
                                    </p:animEffect>
                                  </p:childTnLst>
                                </p:cTn>
                              </p:par>
                            </p:childTnLst>
                          </p:cTn>
                        </p:par>
                      </p:childTnLst>
                    </p:cTn>
                  </p:par>
                  <p:par>
                    <p:cTn id="13" fill="hold" nodeType="clickPar">
                      <p:stCondLst>
                        <p:cond delay="indefinite"/>
                      </p:stCondLst>
                      <p:childTnLst>
                        <p:par>
                          <p:cTn id="14" fill="hold" nodeType="withGroup">
                            <p:stCondLst>
                              <p:cond delay="0"/>
                            </p:stCondLst>
                            <p:childTnLst>
                              <p:par>
                                <p:cTn id="15" presetID="22" presetClass="entr" presetSubtype="4" fill="hold" nodeType="clickEffect">
                                  <p:stCondLst>
                                    <p:cond delay="0"/>
                                  </p:stCondLst>
                                  <p:childTnLst>
                                    <p:set>
                                      <p:cBhvr>
                                        <p:cTn id="16" dur="1" fill="hold">
                                          <p:stCondLst>
                                            <p:cond delay="0"/>
                                          </p:stCondLst>
                                        </p:cTn>
                                        <p:tgtEl>
                                          <p:spTgt spid="22531">
                                            <p:txEl>
                                              <p:pRg st="2" end="2"/>
                                            </p:txEl>
                                          </p:spTgt>
                                        </p:tgtEl>
                                        <p:attrNameLst>
                                          <p:attrName>style.visibility</p:attrName>
                                        </p:attrNameLst>
                                      </p:cBhvr>
                                      <p:to>
                                        <p:strVal val="visible"/>
                                      </p:to>
                                    </p:set>
                                    <p:animEffect transition="in" filter="wipe(down)">
                                      <p:cBhvr>
                                        <p:cTn id="17" dur="3000"/>
                                        <p:tgtEl>
                                          <p:spTgt spid="22531">
                                            <p:txEl>
                                              <p:pRg st="2" end="2"/>
                                            </p:txEl>
                                          </p:spTgt>
                                        </p:tgtEl>
                                      </p:cBhvr>
                                    </p:animEffect>
                                  </p:childTnLst>
                                </p:cTn>
                              </p:par>
                              <p:par>
                                <p:cTn id="18" presetID="22" presetClass="entr" presetSubtype="4" fill="hold" nodeType="withEffect">
                                  <p:stCondLst>
                                    <p:cond delay="0"/>
                                  </p:stCondLst>
                                  <p:childTnLst>
                                    <p:set>
                                      <p:cBhvr>
                                        <p:cTn id="19" dur="1" fill="hold">
                                          <p:stCondLst>
                                            <p:cond delay="0"/>
                                          </p:stCondLst>
                                        </p:cTn>
                                        <p:tgtEl>
                                          <p:spTgt spid="22531">
                                            <p:txEl>
                                              <p:pRg st="3" end="3"/>
                                            </p:txEl>
                                          </p:spTgt>
                                        </p:tgtEl>
                                        <p:attrNameLst>
                                          <p:attrName>style.visibility</p:attrName>
                                        </p:attrNameLst>
                                      </p:cBhvr>
                                      <p:to>
                                        <p:strVal val="visible"/>
                                      </p:to>
                                    </p:set>
                                    <p:animEffect transition="in" filter="wipe(down)">
                                      <p:cBhvr>
                                        <p:cTn id="20" dur="3000"/>
                                        <p:tgtEl>
                                          <p:spTgt spid="22531">
                                            <p:txEl>
                                              <p:pRg st="3" end="3"/>
                                            </p:txEl>
                                          </p:spTgt>
                                        </p:tgtEl>
                                      </p:cBhvr>
                                    </p:animEffect>
                                  </p:childTnLst>
                                </p:cTn>
                              </p:par>
                              <p:par>
                                <p:cTn id="21" presetID="22" presetClass="entr" presetSubtype="4" fill="hold" nodeType="withEffect">
                                  <p:stCondLst>
                                    <p:cond delay="0"/>
                                  </p:stCondLst>
                                  <p:childTnLst>
                                    <p:set>
                                      <p:cBhvr>
                                        <p:cTn id="22" dur="1" fill="hold">
                                          <p:stCondLst>
                                            <p:cond delay="0"/>
                                          </p:stCondLst>
                                        </p:cTn>
                                        <p:tgtEl>
                                          <p:spTgt spid="22531">
                                            <p:txEl>
                                              <p:pRg st="4" end="4"/>
                                            </p:txEl>
                                          </p:spTgt>
                                        </p:tgtEl>
                                        <p:attrNameLst>
                                          <p:attrName>style.visibility</p:attrName>
                                        </p:attrNameLst>
                                      </p:cBhvr>
                                      <p:to>
                                        <p:strVal val="visible"/>
                                      </p:to>
                                    </p:set>
                                    <p:animEffect transition="in" filter="wipe(down)">
                                      <p:cBhvr>
                                        <p:cTn id="23" dur="3000"/>
                                        <p:tgtEl>
                                          <p:spTgt spid="22531">
                                            <p:txEl>
                                              <p:pRg st="4" end="4"/>
                                            </p:txEl>
                                          </p:spTgt>
                                        </p:tgtEl>
                                      </p:cBhvr>
                                    </p:animEffect>
                                  </p:childTnLst>
                                </p:cTn>
                              </p:par>
                              <p:par>
                                <p:cTn id="24" presetID="22" presetClass="entr" presetSubtype="4" fill="hold" nodeType="withEffect">
                                  <p:stCondLst>
                                    <p:cond delay="0"/>
                                  </p:stCondLst>
                                  <p:childTnLst>
                                    <p:set>
                                      <p:cBhvr>
                                        <p:cTn id="25" dur="1" fill="hold">
                                          <p:stCondLst>
                                            <p:cond delay="0"/>
                                          </p:stCondLst>
                                        </p:cTn>
                                        <p:tgtEl>
                                          <p:spTgt spid="22531">
                                            <p:txEl>
                                              <p:pRg st="5" end="5"/>
                                            </p:txEl>
                                          </p:spTgt>
                                        </p:tgtEl>
                                        <p:attrNameLst>
                                          <p:attrName>style.visibility</p:attrName>
                                        </p:attrNameLst>
                                      </p:cBhvr>
                                      <p:to>
                                        <p:strVal val="visible"/>
                                      </p:to>
                                    </p:set>
                                    <p:animEffect transition="in" filter="wipe(down)">
                                      <p:cBhvr>
                                        <p:cTn id="26" dur="3000"/>
                                        <p:tgtEl>
                                          <p:spTgt spid="22531">
                                            <p:txEl>
                                              <p:pRg st="5" end="5"/>
                                            </p:txEl>
                                          </p:spTgt>
                                        </p:tgtEl>
                                      </p:cBhvr>
                                    </p:animEffect>
                                  </p:childTnLst>
                                </p:cTn>
                              </p:par>
                            </p:childTnLst>
                          </p:cTn>
                        </p:par>
                      </p:childTnLst>
                    </p:cTn>
                  </p:par>
                  <p:par>
                    <p:cTn id="27" fill="hold" nodeType="clickPar">
                      <p:stCondLst>
                        <p:cond delay="indefinite"/>
                      </p:stCondLst>
                      <p:childTnLst>
                        <p:par>
                          <p:cTn id="28" fill="hold" nodeType="withGroup">
                            <p:stCondLst>
                              <p:cond delay="0"/>
                            </p:stCondLst>
                            <p:childTnLst>
                              <p:par>
                                <p:cTn id="29" presetID="22" presetClass="entr" presetSubtype="4" fill="hold" nodeType="clickEffect">
                                  <p:stCondLst>
                                    <p:cond delay="0"/>
                                  </p:stCondLst>
                                  <p:childTnLst>
                                    <p:set>
                                      <p:cBhvr>
                                        <p:cTn id="30" dur="1" fill="hold">
                                          <p:stCondLst>
                                            <p:cond delay="0"/>
                                          </p:stCondLst>
                                        </p:cTn>
                                        <p:tgtEl>
                                          <p:spTgt spid="22531">
                                            <p:txEl>
                                              <p:pRg st="6" end="6"/>
                                            </p:txEl>
                                          </p:spTgt>
                                        </p:tgtEl>
                                        <p:attrNameLst>
                                          <p:attrName>style.visibility</p:attrName>
                                        </p:attrNameLst>
                                      </p:cBhvr>
                                      <p:to>
                                        <p:strVal val="visible"/>
                                      </p:to>
                                    </p:set>
                                    <p:animEffect transition="in" filter="wipe(down)">
                                      <p:cBhvr>
                                        <p:cTn id="31" dur="3000"/>
                                        <p:tgtEl>
                                          <p:spTgt spid="22531">
                                            <p:txEl>
                                              <p:pRg st="6" end="6"/>
                                            </p:txEl>
                                          </p:spTgt>
                                        </p:tgtEl>
                                      </p:cBhvr>
                                    </p:animEffect>
                                  </p:childTnLst>
                                </p:cTn>
                              </p:par>
                            </p:childTnLst>
                          </p:cTn>
                        </p:par>
                      </p:childTnLst>
                    </p:cTn>
                  </p:par>
                  <p:par>
                    <p:cTn id="32" fill="hold" nodeType="clickPar">
                      <p:stCondLst>
                        <p:cond delay="indefinite"/>
                      </p:stCondLst>
                      <p:childTnLst>
                        <p:par>
                          <p:cTn id="33" fill="hold" nodeType="withGroup">
                            <p:stCondLst>
                              <p:cond delay="0"/>
                            </p:stCondLst>
                            <p:childTnLst>
                              <p:par>
                                <p:cTn id="34" presetID="22" presetClass="entr" presetSubtype="4" fill="hold" nodeType="clickEffect">
                                  <p:stCondLst>
                                    <p:cond delay="0"/>
                                  </p:stCondLst>
                                  <p:childTnLst>
                                    <p:set>
                                      <p:cBhvr>
                                        <p:cTn id="35" dur="1" fill="hold">
                                          <p:stCondLst>
                                            <p:cond delay="0"/>
                                          </p:stCondLst>
                                        </p:cTn>
                                        <p:tgtEl>
                                          <p:spTgt spid="22531">
                                            <p:txEl>
                                              <p:pRg st="7" end="7"/>
                                            </p:txEl>
                                          </p:spTgt>
                                        </p:tgtEl>
                                        <p:attrNameLst>
                                          <p:attrName>style.visibility</p:attrName>
                                        </p:attrNameLst>
                                      </p:cBhvr>
                                      <p:to>
                                        <p:strVal val="visible"/>
                                      </p:to>
                                    </p:set>
                                    <p:animEffect transition="in" filter="wipe(down)">
                                      <p:cBhvr>
                                        <p:cTn id="36" dur="3000"/>
                                        <p:tgtEl>
                                          <p:spTgt spid="22531">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title"/>
            <p:custDataLst>
              <p:tags r:id="rId2"/>
            </p:custDataLst>
          </p:nvPr>
        </p:nvSpPr>
        <p:spPr>
          <a:xfrm>
            <a:off x="457200" y="274638"/>
            <a:ext cx="8229600" cy="639762"/>
          </a:xfrm>
        </p:spPr>
        <p:txBody>
          <a:bodyPr/>
          <a:lstStyle/>
          <a:p>
            <a:pPr eaLnBrk="1" hangingPunct="1"/>
            <a:r>
              <a:rPr lang="en-US" altLang="zh-TW" u="sng" dirty="0" smtClean="0">
                <a:ea typeface="新細明體" pitchFamily="18" charset="-120"/>
              </a:rPr>
              <a:t>BREAKING  OF  THE  BREAD</a:t>
            </a:r>
            <a:r>
              <a:rPr lang="en-US" altLang="zh-TW" dirty="0" smtClean="0">
                <a:ea typeface="新細明體" pitchFamily="18" charset="-120"/>
              </a:rPr>
              <a:t>	</a:t>
            </a:r>
          </a:p>
        </p:txBody>
      </p:sp>
      <p:sp>
        <p:nvSpPr>
          <p:cNvPr id="20483" name="Rectangle 3"/>
          <p:cNvSpPr>
            <a:spLocks noGrp="1" noChangeArrowheads="1"/>
          </p:cNvSpPr>
          <p:nvPr>
            <p:ph type="body" idx="1"/>
            <p:custDataLst>
              <p:tags r:id="rId3"/>
            </p:custDataLst>
          </p:nvPr>
        </p:nvSpPr>
        <p:spPr>
          <a:xfrm>
            <a:off x="457200" y="685800"/>
            <a:ext cx="8229600" cy="5440363"/>
          </a:xfrm>
        </p:spPr>
        <p:txBody>
          <a:bodyPr/>
          <a:lstStyle/>
          <a:p>
            <a:pPr eaLnBrk="1" hangingPunct="1"/>
            <a:r>
              <a:rPr lang="en-US" altLang="zh-TW" sz="2800" dirty="0" smtClean="0">
                <a:ea typeface="新細明體" pitchFamily="18" charset="-120"/>
              </a:rPr>
              <a:t>This is the third Eucharistic action – </a:t>
            </a:r>
            <a:r>
              <a:rPr lang="en-US" altLang="zh-TW" sz="2800" i="1" dirty="0" smtClean="0">
                <a:ea typeface="新細明體" pitchFamily="18" charset="-120"/>
              </a:rPr>
              <a:t>BREAKING</a:t>
            </a:r>
            <a:endParaRPr lang="en-US" altLang="zh-TW" sz="2800" dirty="0" smtClean="0">
              <a:ea typeface="新細明體" pitchFamily="18" charset="-120"/>
            </a:endParaRPr>
          </a:p>
          <a:p>
            <a:pPr eaLnBrk="1" hangingPunct="1"/>
            <a:r>
              <a:rPr lang="en-US" altLang="zh-TW" sz="2800" dirty="0" smtClean="0">
                <a:ea typeface="新細明體" pitchFamily="18" charset="-120"/>
              </a:rPr>
              <a:t>Breaking </a:t>
            </a:r>
            <a:r>
              <a:rPr lang="en-US" altLang="zh-TW" sz="2800" dirty="0" err="1" smtClean="0">
                <a:ea typeface="新細明體" pitchFamily="18" charset="-120"/>
              </a:rPr>
              <a:t>symbolises</a:t>
            </a:r>
            <a:r>
              <a:rPr lang="en-US" altLang="zh-TW" sz="2800" dirty="0" smtClean="0">
                <a:ea typeface="新細明體" pitchFamily="18" charset="-120"/>
              </a:rPr>
              <a:t> the nourishment of many with ONE BODY, and ONE CUP.</a:t>
            </a:r>
          </a:p>
          <a:p>
            <a:pPr eaLnBrk="1" hangingPunct="1"/>
            <a:r>
              <a:rPr lang="en-US" altLang="zh-TW" sz="2800" dirty="0" smtClean="0">
                <a:ea typeface="新細明體" pitchFamily="18" charset="-120"/>
              </a:rPr>
              <a:t>The way it is done in the Roman Rite does not give the impression that it is major Eucharistic action. </a:t>
            </a:r>
          </a:p>
          <a:p>
            <a:pPr eaLnBrk="1" hangingPunct="1"/>
            <a:r>
              <a:rPr lang="en-US" altLang="zh-TW" sz="2800" dirty="0" smtClean="0">
                <a:ea typeface="新細明體" pitchFamily="18" charset="-120"/>
              </a:rPr>
              <a:t>It may be accompanied by the singing of the </a:t>
            </a:r>
            <a:r>
              <a:rPr lang="en-US" altLang="zh-TW" sz="2800" i="1" dirty="0" err="1" smtClean="0">
                <a:ea typeface="新細明體" pitchFamily="18" charset="-120"/>
              </a:rPr>
              <a:t>Agnus</a:t>
            </a:r>
            <a:r>
              <a:rPr lang="en-US" altLang="zh-TW" sz="2800" i="1" dirty="0" smtClean="0">
                <a:ea typeface="新細明體" pitchFamily="18" charset="-120"/>
              </a:rPr>
              <a:t> Dei  </a:t>
            </a:r>
          </a:p>
          <a:p>
            <a:pPr eaLnBrk="1" hangingPunct="1"/>
            <a:r>
              <a:rPr lang="en-US" altLang="zh-TW" sz="2800" i="1" dirty="0" err="1" smtClean="0">
                <a:ea typeface="新細明體" pitchFamily="18" charset="-120"/>
              </a:rPr>
              <a:t>Agnus</a:t>
            </a:r>
            <a:r>
              <a:rPr lang="en-US" altLang="zh-TW" sz="2800" i="1" dirty="0" smtClean="0">
                <a:ea typeface="新細明體" pitchFamily="18" charset="-120"/>
              </a:rPr>
              <a:t> Dei</a:t>
            </a:r>
            <a:r>
              <a:rPr lang="en-US" altLang="zh-TW" sz="2800" dirty="0" smtClean="0">
                <a:ea typeface="新細明體" pitchFamily="18" charset="-120"/>
              </a:rPr>
              <a:t>  has a penitential </a:t>
            </a:r>
          </a:p>
          <a:p>
            <a:pPr eaLnBrk="1" hangingPunct="1">
              <a:buFont typeface="Wingdings" pitchFamily="2" charset="2"/>
              <a:buNone/>
            </a:pPr>
            <a:r>
              <a:rPr lang="en-US" altLang="zh-TW" sz="2800" dirty="0" smtClean="0">
                <a:ea typeface="新細明體" pitchFamily="18" charset="-120"/>
              </a:rPr>
              <a:t>	character</a:t>
            </a:r>
            <a:endParaRPr lang="en-US" altLang="zh-TW" sz="2800" i="1" dirty="0" smtClean="0">
              <a:ea typeface="新細明體" pitchFamily="18" charset="-120"/>
            </a:endParaRPr>
          </a:p>
        </p:txBody>
      </p:sp>
      <p:pic>
        <p:nvPicPr>
          <p:cNvPr id="9220" name="Picture 5" descr="unity.jpg"/>
          <p:cNvPicPr>
            <a:picLocks noChangeAspect="1"/>
          </p:cNvPicPr>
          <p:nvPr>
            <p:custDataLst>
              <p:tags r:id="rId4"/>
            </p:custDataLst>
          </p:nvPr>
        </p:nvPicPr>
        <p:blipFill>
          <a:blip r:embed="rId6" cstate="print"/>
          <a:srcRect/>
          <a:stretch>
            <a:fillRect/>
          </a:stretch>
        </p:blipFill>
        <p:spPr bwMode="auto">
          <a:xfrm>
            <a:off x="6629400" y="4758652"/>
            <a:ext cx="2362200" cy="2099348"/>
          </a:xfrm>
          <a:prstGeom prst="ellipse">
            <a:avLst/>
          </a:prstGeom>
          <a:ln>
            <a:noFill/>
          </a:ln>
          <a:effectLst>
            <a:softEdge rad="112500"/>
          </a:effectLst>
        </p:spPr>
      </p:pic>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8" presetClass="entr" presetSubtype="12" fill="hold" nodeType="clickEffect">
                                  <p:stCondLst>
                                    <p:cond delay="0"/>
                                  </p:stCondLst>
                                  <p:childTnLst>
                                    <p:set>
                                      <p:cBhvr>
                                        <p:cTn id="6" dur="1" fill="hold">
                                          <p:stCondLst>
                                            <p:cond delay="0"/>
                                          </p:stCondLst>
                                        </p:cTn>
                                        <p:tgtEl>
                                          <p:spTgt spid="20483">
                                            <p:txEl>
                                              <p:pRg st="0" end="0"/>
                                            </p:txEl>
                                          </p:spTgt>
                                        </p:tgtEl>
                                        <p:attrNameLst>
                                          <p:attrName>style.visibility</p:attrName>
                                        </p:attrNameLst>
                                      </p:cBhvr>
                                      <p:to>
                                        <p:strVal val="visible"/>
                                      </p:to>
                                    </p:set>
                                    <p:animEffect transition="in" filter="strips(downLeft)">
                                      <p:cBhvr>
                                        <p:cTn id="7" dur="3000"/>
                                        <p:tgtEl>
                                          <p:spTgt spid="20483">
                                            <p:txEl>
                                              <p:pRg st="0" end="0"/>
                                            </p:txEl>
                                          </p:spTgt>
                                        </p:tgtEl>
                                      </p:cBhvr>
                                    </p:animEffect>
                                  </p:childTnLst>
                                </p:cTn>
                              </p:par>
                              <p:par>
                                <p:cTn id="8" presetID="18" presetClass="entr" presetSubtype="12" fill="hold" nodeType="withEffect">
                                  <p:stCondLst>
                                    <p:cond delay="0"/>
                                  </p:stCondLst>
                                  <p:childTnLst>
                                    <p:set>
                                      <p:cBhvr>
                                        <p:cTn id="9" dur="1" fill="hold">
                                          <p:stCondLst>
                                            <p:cond delay="0"/>
                                          </p:stCondLst>
                                        </p:cTn>
                                        <p:tgtEl>
                                          <p:spTgt spid="20483">
                                            <p:txEl>
                                              <p:pRg st="1" end="1"/>
                                            </p:txEl>
                                          </p:spTgt>
                                        </p:tgtEl>
                                        <p:attrNameLst>
                                          <p:attrName>style.visibility</p:attrName>
                                        </p:attrNameLst>
                                      </p:cBhvr>
                                      <p:to>
                                        <p:strVal val="visible"/>
                                      </p:to>
                                    </p:set>
                                    <p:animEffect transition="in" filter="strips(downLeft)">
                                      <p:cBhvr>
                                        <p:cTn id="10" dur="3000"/>
                                        <p:tgtEl>
                                          <p:spTgt spid="20483">
                                            <p:txEl>
                                              <p:pRg st="1" end="1"/>
                                            </p:txEl>
                                          </p:spTgt>
                                        </p:tgtEl>
                                      </p:cBhvr>
                                    </p:animEffect>
                                  </p:childTnLst>
                                </p:cTn>
                              </p:par>
                              <p:par>
                                <p:cTn id="11" presetID="18" presetClass="entr" presetSubtype="12" fill="hold" nodeType="withEffect">
                                  <p:stCondLst>
                                    <p:cond delay="0"/>
                                  </p:stCondLst>
                                  <p:childTnLst>
                                    <p:set>
                                      <p:cBhvr>
                                        <p:cTn id="12" dur="1" fill="hold">
                                          <p:stCondLst>
                                            <p:cond delay="0"/>
                                          </p:stCondLst>
                                        </p:cTn>
                                        <p:tgtEl>
                                          <p:spTgt spid="20483">
                                            <p:txEl>
                                              <p:pRg st="2" end="2"/>
                                            </p:txEl>
                                          </p:spTgt>
                                        </p:tgtEl>
                                        <p:attrNameLst>
                                          <p:attrName>style.visibility</p:attrName>
                                        </p:attrNameLst>
                                      </p:cBhvr>
                                      <p:to>
                                        <p:strVal val="visible"/>
                                      </p:to>
                                    </p:set>
                                    <p:animEffect transition="in" filter="strips(downLeft)">
                                      <p:cBhvr>
                                        <p:cTn id="13" dur="3000"/>
                                        <p:tgtEl>
                                          <p:spTgt spid="20483">
                                            <p:txEl>
                                              <p:pRg st="2" end="2"/>
                                            </p:txEl>
                                          </p:spTgt>
                                        </p:tgtEl>
                                      </p:cBhvr>
                                    </p:animEffect>
                                  </p:childTnLst>
                                </p:cTn>
                              </p:par>
                              <p:par>
                                <p:cTn id="14" presetID="18" presetClass="entr" presetSubtype="12" fill="hold" nodeType="withEffect">
                                  <p:stCondLst>
                                    <p:cond delay="0"/>
                                  </p:stCondLst>
                                  <p:childTnLst>
                                    <p:set>
                                      <p:cBhvr>
                                        <p:cTn id="15" dur="1" fill="hold">
                                          <p:stCondLst>
                                            <p:cond delay="0"/>
                                          </p:stCondLst>
                                        </p:cTn>
                                        <p:tgtEl>
                                          <p:spTgt spid="20483">
                                            <p:txEl>
                                              <p:pRg st="3" end="3"/>
                                            </p:txEl>
                                          </p:spTgt>
                                        </p:tgtEl>
                                        <p:attrNameLst>
                                          <p:attrName>style.visibility</p:attrName>
                                        </p:attrNameLst>
                                      </p:cBhvr>
                                      <p:to>
                                        <p:strVal val="visible"/>
                                      </p:to>
                                    </p:set>
                                    <p:animEffect transition="in" filter="strips(downLeft)">
                                      <p:cBhvr>
                                        <p:cTn id="16" dur="3000"/>
                                        <p:tgtEl>
                                          <p:spTgt spid="20483">
                                            <p:txEl>
                                              <p:pRg st="3" end="3"/>
                                            </p:txEl>
                                          </p:spTgt>
                                        </p:tgtEl>
                                      </p:cBhvr>
                                    </p:animEffect>
                                  </p:childTnLst>
                                </p:cTn>
                              </p:par>
                              <p:par>
                                <p:cTn id="17" presetID="18" presetClass="entr" presetSubtype="12" fill="hold" nodeType="withEffect">
                                  <p:stCondLst>
                                    <p:cond delay="0"/>
                                  </p:stCondLst>
                                  <p:childTnLst>
                                    <p:set>
                                      <p:cBhvr>
                                        <p:cTn id="18" dur="1" fill="hold">
                                          <p:stCondLst>
                                            <p:cond delay="0"/>
                                          </p:stCondLst>
                                        </p:cTn>
                                        <p:tgtEl>
                                          <p:spTgt spid="20483">
                                            <p:txEl>
                                              <p:pRg st="4" end="4"/>
                                            </p:txEl>
                                          </p:spTgt>
                                        </p:tgtEl>
                                        <p:attrNameLst>
                                          <p:attrName>style.visibility</p:attrName>
                                        </p:attrNameLst>
                                      </p:cBhvr>
                                      <p:to>
                                        <p:strVal val="visible"/>
                                      </p:to>
                                    </p:set>
                                    <p:animEffect transition="in" filter="strips(downLeft)">
                                      <p:cBhvr>
                                        <p:cTn id="19" dur="3000"/>
                                        <p:tgtEl>
                                          <p:spTgt spid="20483">
                                            <p:txEl>
                                              <p:pRg st="4" end="4"/>
                                            </p:txEl>
                                          </p:spTgt>
                                        </p:tgtEl>
                                      </p:cBhvr>
                                    </p:animEffect>
                                  </p:childTnLst>
                                </p:cTn>
                              </p:par>
                              <p:par>
                                <p:cTn id="20" presetID="18" presetClass="entr" presetSubtype="12" fill="hold" nodeType="withEffect">
                                  <p:stCondLst>
                                    <p:cond delay="0"/>
                                  </p:stCondLst>
                                  <p:childTnLst>
                                    <p:set>
                                      <p:cBhvr>
                                        <p:cTn id="21" dur="1" fill="hold">
                                          <p:stCondLst>
                                            <p:cond delay="0"/>
                                          </p:stCondLst>
                                        </p:cTn>
                                        <p:tgtEl>
                                          <p:spTgt spid="20483">
                                            <p:txEl>
                                              <p:pRg st="5" end="5"/>
                                            </p:txEl>
                                          </p:spTgt>
                                        </p:tgtEl>
                                        <p:attrNameLst>
                                          <p:attrName>style.visibility</p:attrName>
                                        </p:attrNameLst>
                                      </p:cBhvr>
                                      <p:to>
                                        <p:strVal val="visible"/>
                                      </p:to>
                                    </p:set>
                                    <p:animEffect transition="in" filter="strips(downLeft)">
                                      <p:cBhvr>
                                        <p:cTn id="22" dur="3000"/>
                                        <p:tgtEl>
                                          <p:spTgt spid="20483">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7"/>
          <p:cNvSpPr>
            <a:spLocks noGrp="1" noChangeArrowheads="1"/>
          </p:cNvSpPr>
          <p:nvPr>
            <p:ph type="title"/>
            <p:custDataLst>
              <p:tags r:id="rId2"/>
            </p:custDataLst>
          </p:nvPr>
        </p:nvSpPr>
        <p:spPr>
          <a:xfrm>
            <a:off x="457200" y="244475"/>
            <a:ext cx="8385175" cy="441325"/>
          </a:xfrm>
        </p:spPr>
        <p:txBody>
          <a:bodyPr/>
          <a:lstStyle/>
          <a:p>
            <a:pPr eaLnBrk="1" hangingPunct="1"/>
            <a:endParaRPr lang="en-US" altLang="zh-TW" dirty="0" smtClean="0">
              <a:ea typeface="新細明體" pitchFamily="18" charset="-120"/>
            </a:endParaRPr>
          </a:p>
        </p:txBody>
      </p:sp>
      <p:sp>
        <p:nvSpPr>
          <p:cNvPr id="21507" name="Rectangle 3"/>
          <p:cNvSpPr>
            <a:spLocks noGrp="1" noChangeArrowheads="1"/>
          </p:cNvSpPr>
          <p:nvPr>
            <p:ph type="body" sz="half" idx="1"/>
            <p:custDataLst>
              <p:tags r:id="rId3"/>
            </p:custDataLst>
          </p:nvPr>
        </p:nvSpPr>
        <p:spPr>
          <a:xfrm>
            <a:off x="381000" y="762000"/>
            <a:ext cx="4724400" cy="5867400"/>
          </a:xfrm>
        </p:spPr>
        <p:txBody>
          <a:bodyPr/>
          <a:lstStyle/>
          <a:p>
            <a:pPr eaLnBrk="1" hangingPunct="1">
              <a:spcAft>
                <a:spcPts val="300"/>
              </a:spcAft>
            </a:pPr>
            <a:r>
              <a:rPr lang="en-US" altLang="zh-TW" sz="2000" dirty="0" smtClean="0">
                <a:ea typeface="新細明體" pitchFamily="18" charset="-120"/>
              </a:rPr>
              <a:t>Prayers following the </a:t>
            </a:r>
            <a:r>
              <a:rPr lang="en-US" altLang="zh-TW" sz="2000" i="1" dirty="0" err="1" smtClean="0">
                <a:ea typeface="新細明體" pitchFamily="18" charset="-120"/>
              </a:rPr>
              <a:t>Agnus</a:t>
            </a:r>
            <a:r>
              <a:rPr lang="en-US" altLang="zh-TW" sz="2000" i="1" dirty="0" smtClean="0">
                <a:ea typeface="新細明體" pitchFamily="18" charset="-120"/>
              </a:rPr>
              <a:t> Dei</a:t>
            </a:r>
            <a:r>
              <a:rPr lang="en-US" altLang="zh-TW" sz="2000" dirty="0" smtClean="0">
                <a:ea typeface="新細明體" pitchFamily="18" charset="-120"/>
              </a:rPr>
              <a:t> are personal prayers of the celebrant which have their origin in the </a:t>
            </a:r>
            <a:r>
              <a:rPr lang="en-US" altLang="zh-TW" sz="2000" i="1" dirty="0" smtClean="0">
                <a:ea typeface="新細明體" pitchFamily="18" charset="-120"/>
              </a:rPr>
              <a:t>Amiens Missal </a:t>
            </a:r>
            <a:r>
              <a:rPr lang="en-US" altLang="zh-TW" sz="2000" dirty="0" smtClean="0">
                <a:ea typeface="新細明體" pitchFamily="18" charset="-120"/>
              </a:rPr>
              <a:t>of German origin</a:t>
            </a:r>
          </a:p>
          <a:p>
            <a:pPr eaLnBrk="1" hangingPunct="1">
              <a:spcAft>
                <a:spcPts val="300"/>
              </a:spcAft>
            </a:pPr>
            <a:r>
              <a:rPr lang="en-US" altLang="zh-TW" sz="2000" dirty="0" smtClean="0">
                <a:ea typeface="新細明體" pitchFamily="18" charset="-120"/>
              </a:rPr>
              <a:t>The invitation to the banquet is certainly penitential in character because of the historical situation where people came late for the Mass and missed the earlier penitential ritual.</a:t>
            </a:r>
          </a:p>
          <a:p>
            <a:pPr eaLnBrk="1" hangingPunct="1">
              <a:spcAft>
                <a:spcPts val="300"/>
              </a:spcAft>
            </a:pPr>
            <a:r>
              <a:rPr lang="en-US" altLang="zh-TW" sz="2000" dirty="0" smtClean="0">
                <a:ea typeface="新細明體" pitchFamily="18" charset="-120"/>
              </a:rPr>
              <a:t>In the early days the priest said: </a:t>
            </a:r>
            <a:r>
              <a:rPr lang="en-US" altLang="zh-TW" sz="2000" i="1" dirty="0" smtClean="0">
                <a:ea typeface="新細明體" pitchFamily="18" charset="-120"/>
              </a:rPr>
              <a:t>Holy things to the Holy</a:t>
            </a:r>
            <a:r>
              <a:rPr lang="en-US" altLang="zh-TW" sz="2000" dirty="0" smtClean="0">
                <a:ea typeface="新細明體" pitchFamily="18" charset="-120"/>
              </a:rPr>
              <a:t> and people replied: </a:t>
            </a:r>
            <a:r>
              <a:rPr lang="en-US" altLang="zh-TW" sz="2000" i="1" dirty="0" smtClean="0">
                <a:ea typeface="新細明體" pitchFamily="18" charset="-120"/>
              </a:rPr>
              <a:t>Only the Lord is holy.</a:t>
            </a:r>
            <a:endParaRPr lang="en-US" altLang="zh-TW" sz="2000" dirty="0" smtClean="0">
              <a:ea typeface="新細明體" pitchFamily="18" charset="-120"/>
            </a:endParaRPr>
          </a:p>
        </p:txBody>
      </p:sp>
      <p:pic>
        <p:nvPicPr>
          <p:cNvPr id="10244" name="Content Placeholder 7" descr="agnus dei.jpg"/>
          <p:cNvPicPr>
            <a:picLocks noGrp="1" noChangeAspect="1"/>
          </p:cNvPicPr>
          <p:nvPr>
            <p:ph sz="half" idx="2"/>
            <p:custDataLst>
              <p:tags r:id="rId4"/>
            </p:custDataLst>
          </p:nvPr>
        </p:nvPicPr>
        <p:blipFill>
          <a:blip r:embed="rId6" cstate="print"/>
          <a:srcRect/>
          <a:stretch>
            <a:fillRect/>
          </a:stretch>
        </p:blipFill>
        <p:spPr>
          <a:xfrm>
            <a:off x="4876800" y="2057400"/>
            <a:ext cx="4038600" cy="2527300"/>
          </a:xfrm>
          <a:prstGeom prst="ellipse">
            <a:avLst/>
          </a:prstGeom>
          <a:effectLst>
            <a:softEdge rad="112500"/>
          </a:effectLst>
        </p:spPr>
      </p:pic>
    </p:spTree>
    <p:custDataLst>
      <p:tags r:id="rId1"/>
    </p:custData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grpId="0" nodeType="clickEffect">
                                  <p:stCondLst>
                                    <p:cond delay="0"/>
                                  </p:stCondLst>
                                  <p:childTnLst>
                                    <p:set>
                                      <p:cBhvr>
                                        <p:cTn id="6" dur="1" fill="hold">
                                          <p:stCondLst>
                                            <p:cond delay="0"/>
                                          </p:stCondLst>
                                        </p:cTn>
                                        <p:tgtEl>
                                          <p:spTgt spid="21507">
                                            <p:txEl>
                                              <p:pRg st="0" end="0"/>
                                            </p:txEl>
                                          </p:spTgt>
                                        </p:tgtEl>
                                        <p:attrNameLst>
                                          <p:attrName>style.visibility</p:attrName>
                                        </p:attrNameLst>
                                      </p:cBhvr>
                                      <p:to>
                                        <p:strVal val="visible"/>
                                      </p:to>
                                    </p:set>
                                    <p:anim calcmode="lin" valueType="num">
                                      <p:cBhvr>
                                        <p:cTn id="7" dur="500" fill="hold"/>
                                        <p:tgtEl>
                                          <p:spTgt spid="21507">
                                            <p:txEl>
                                              <p:pRg st="0" end="0"/>
                                            </p:txEl>
                                          </p:spTgt>
                                        </p:tgtEl>
                                        <p:attrNameLst>
                                          <p:attrName>ppt_w</p:attrName>
                                        </p:attrNameLst>
                                      </p:cBhvr>
                                      <p:tavLst>
                                        <p:tav tm="0">
                                          <p:val>
                                            <p:fltVal val="0"/>
                                          </p:val>
                                        </p:tav>
                                        <p:tav tm="100000">
                                          <p:val>
                                            <p:strVal val="#ppt_w"/>
                                          </p:val>
                                        </p:tav>
                                      </p:tavLst>
                                    </p:anim>
                                    <p:anim calcmode="lin" valueType="num">
                                      <p:cBhvr>
                                        <p:cTn id="8" dur="500" fill="hold"/>
                                        <p:tgtEl>
                                          <p:spTgt spid="21507">
                                            <p:txEl>
                                              <p:pRg st="0" end="0"/>
                                            </p:txEl>
                                          </p:spTgt>
                                        </p:tgtEl>
                                        <p:attrNameLst>
                                          <p:attrName>ppt_h</p:attrName>
                                        </p:attrNameLst>
                                      </p:cBhvr>
                                      <p:tavLst>
                                        <p:tav tm="0">
                                          <p:val>
                                            <p:fltVal val="0"/>
                                          </p:val>
                                        </p:tav>
                                        <p:tav tm="100000">
                                          <p:val>
                                            <p:strVal val="#ppt_h"/>
                                          </p:val>
                                        </p:tav>
                                      </p:tavLst>
                                    </p:anim>
                                    <p:animEffect transition="in" filter="fade">
                                      <p:cBhvr>
                                        <p:cTn id="9" dur="500"/>
                                        <p:tgtEl>
                                          <p:spTgt spid="21507">
                                            <p:txEl>
                                              <p:pRg st="0" end="0"/>
                                            </p:txEl>
                                          </p:spTgt>
                                        </p:tgtEl>
                                      </p:cBhvr>
                                    </p:animEffect>
                                  </p:childTnLst>
                                </p:cTn>
                              </p:par>
                            </p:childTnLst>
                          </p:cTn>
                        </p:par>
                      </p:childTnLst>
                    </p:cTn>
                  </p:par>
                  <p:par>
                    <p:cTn id="10" fill="hold" nodeType="clickPar">
                      <p:stCondLst>
                        <p:cond delay="indefinite"/>
                      </p:stCondLst>
                      <p:childTnLst>
                        <p:par>
                          <p:cTn id="11" fill="hold" nodeType="withGroup">
                            <p:stCondLst>
                              <p:cond delay="0"/>
                            </p:stCondLst>
                            <p:childTnLst>
                              <p:par>
                                <p:cTn id="12" presetID="53" presetClass="entr" presetSubtype="0" fill="hold" grpId="0" nodeType="clickEffect">
                                  <p:stCondLst>
                                    <p:cond delay="0"/>
                                  </p:stCondLst>
                                  <p:childTnLst>
                                    <p:set>
                                      <p:cBhvr>
                                        <p:cTn id="13" dur="1" fill="hold">
                                          <p:stCondLst>
                                            <p:cond delay="0"/>
                                          </p:stCondLst>
                                        </p:cTn>
                                        <p:tgtEl>
                                          <p:spTgt spid="21507">
                                            <p:txEl>
                                              <p:pRg st="1" end="1"/>
                                            </p:txEl>
                                          </p:spTgt>
                                        </p:tgtEl>
                                        <p:attrNameLst>
                                          <p:attrName>style.visibility</p:attrName>
                                        </p:attrNameLst>
                                      </p:cBhvr>
                                      <p:to>
                                        <p:strVal val="visible"/>
                                      </p:to>
                                    </p:set>
                                    <p:anim calcmode="lin" valueType="num">
                                      <p:cBhvr>
                                        <p:cTn id="14" dur="500" fill="hold"/>
                                        <p:tgtEl>
                                          <p:spTgt spid="21507">
                                            <p:txEl>
                                              <p:pRg st="1" end="1"/>
                                            </p:txEl>
                                          </p:spTgt>
                                        </p:tgtEl>
                                        <p:attrNameLst>
                                          <p:attrName>ppt_w</p:attrName>
                                        </p:attrNameLst>
                                      </p:cBhvr>
                                      <p:tavLst>
                                        <p:tav tm="0">
                                          <p:val>
                                            <p:fltVal val="0"/>
                                          </p:val>
                                        </p:tav>
                                        <p:tav tm="100000">
                                          <p:val>
                                            <p:strVal val="#ppt_w"/>
                                          </p:val>
                                        </p:tav>
                                      </p:tavLst>
                                    </p:anim>
                                    <p:anim calcmode="lin" valueType="num">
                                      <p:cBhvr>
                                        <p:cTn id="15" dur="500" fill="hold"/>
                                        <p:tgtEl>
                                          <p:spTgt spid="21507">
                                            <p:txEl>
                                              <p:pRg st="1" end="1"/>
                                            </p:txEl>
                                          </p:spTgt>
                                        </p:tgtEl>
                                        <p:attrNameLst>
                                          <p:attrName>ppt_h</p:attrName>
                                        </p:attrNameLst>
                                      </p:cBhvr>
                                      <p:tavLst>
                                        <p:tav tm="0">
                                          <p:val>
                                            <p:fltVal val="0"/>
                                          </p:val>
                                        </p:tav>
                                        <p:tav tm="100000">
                                          <p:val>
                                            <p:strVal val="#ppt_h"/>
                                          </p:val>
                                        </p:tav>
                                      </p:tavLst>
                                    </p:anim>
                                    <p:animEffect transition="in" filter="fade">
                                      <p:cBhvr>
                                        <p:cTn id="16" dur="500"/>
                                        <p:tgtEl>
                                          <p:spTgt spid="21507">
                                            <p:txEl>
                                              <p:pRg st="1" end="1"/>
                                            </p:txEl>
                                          </p:spTgt>
                                        </p:tgtEl>
                                      </p:cBhvr>
                                    </p:animEffect>
                                  </p:childTnLst>
                                </p:cTn>
                              </p:par>
                            </p:childTnLst>
                          </p:cTn>
                        </p:par>
                      </p:childTnLst>
                    </p:cTn>
                  </p:par>
                  <p:par>
                    <p:cTn id="17" fill="hold" nodeType="clickPar">
                      <p:stCondLst>
                        <p:cond delay="indefinite"/>
                      </p:stCondLst>
                      <p:childTnLst>
                        <p:par>
                          <p:cTn id="18" fill="hold" nodeType="withGroup">
                            <p:stCondLst>
                              <p:cond delay="0"/>
                            </p:stCondLst>
                            <p:childTnLst>
                              <p:par>
                                <p:cTn id="19" presetID="53" presetClass="entr" presetSubtype="0" fill="hold" grpId="0" nodeType="clickEffect">
                                  <p:stCondLst>
                                    <p:cond delay="0"/>
                                  </p:stCondLst>
                                  <p:childTnLst>
                                    <p:set>
                                      <p:cBhvr>
                                        <p:cTn id="20" dur="1" fill="hold">
                                          <p:stCondLst>
                                            <p:cond delay="0"/>
                                          </p:stCondLst>
                                        </p:cTn>
                                        <p:tgtEl>
                                          <p:spTgt spid="21507">
                                            <p:txEl>
                                              <p:pRg st="2" end="2"/>
                                            </p:txEl>
                                          </p:spTgt>
                                        </p:tgtEl>
                                        <p:attrNameLst>
                                          <p:attrName>style.visibility</p:attrName>
                                        </p:attrNameLst>
                                      </p:cBhvr>
                                      <p:to>
                                        <p:strVal val="visible"/>
                                      </p:to>
                                    </p:set>
                                    <p:anim calcmode="lin" valueType="num">
                                      <p:cBhvr>
                                        <p:cTn id="21" dur="500" fill="hold"/>
                                        <p:tgtEl>
                                          <p:spTgt spid="21507">
                                            <p:txEl>
                                              <p:pRg st="2" end="2"/>
                                            </p:txEl>
                                          </p:spTgt>
                                        </p:tgtEl>
                                        <p:attrNameLst>
                                          <p:attrName>ppt_w</p:attrName>
                                        </p:attrNameLst>
                                      </p:cBhvr>
                                      <p:tavLst>
                                        <p:tav tm="0">
                                          <p:val>
                                            <p:fltVal val="0"/>
                                          </p:val>
                                        </p:tav>
                                        <p:tav tm="100000">
                                          <p:val>
                                            <p:strVal val="#ppt_w"/>
                                          </p:val>
                                        </p:tav>
                                      </p:tavLst>
                                    </p:anim>
                                    <p:anim calcmode="lin" valueType="num">
                                      <p:cBhvr>
                                        <p:cTn id="22" dur="500" fill="hold"/>
                                        <p:tgtEl>
                                          <p:spTgt spid="21507">
                                            <p:txEl>
                                              <p:pRg st="2" end="2"/>
                                            </p:txEl>
                                          </p:spTgt>
                                        </p:tgtEl>
                                        <p:attrNameLst>
                                          <p:attrName>ppt_h</p:attrName>
                                        </p:attrNameLst>
                                      </p:cBhvr>
                                      <p:tavLst>
                                        <p:tav tm="0">
                                          <p:val>
                                            <p:fltVal val="0"/>
                                          </p:val>
                                        </p:tav>
                                        <p:tav tm="100000">
                                          <p:val>
                                            <p:strVal val="#ppt_h"/>
                                          </p:val>
                                        </p:tav>
                                      </p:tavLst>
                                    </p:anim>
                                    <p:animEffect transition="in" filter="fade">
                                      <p:cBhvr>
                                        <p:cTn id="23" dur="500"/>
                                        <p:tgtEl>
                                          <p:spTgt spid="21507">
                                            <p:txEl>
                                              <p:pRg st="2" end="2"/>
                                            </p:txEl>
                                          </p:spTgt>
                                        </p:tgtEl>
                                      </p:cBhvr>
                                    </p:animEffect>
                                  </p:childTnLst>
                                </p:cTn>
                              </p:par>
                            </p:childTnLst>
                          </p:cTn>
                        </p:par>
                      </p:childTnLst>
                    </p:cTn>
                  </p:par>
                  <p:par>
                    <p:cTn id="24" fill="hold" nodeType="clickPar">
                      <p:stCondLst>
                        <p:cond delay="indefinite"/>
                      </p:stCondLst>
                      <p:childTnLst>
                        <p:par>
                          <p:cTn id="25" fill="hold" nodeType="withGroup">
                            <p:stCondLst>
                              <p:cond delay="0"/>
                            </p:stCondLst>
                            <p:childTnLst>
                              <p:par>
                                <p:cTn id="26" presetID="53" presetClass="entr" presetSubtype="0" fill="hold" nodeType="clickEffect">
                                  <p:stCondLst>
                                    <p:cond delay="0"/>
                                  </p:stCondLst>
                                  <p:childTnLst>
                                    <p:set>
                                      <p:cBhvr>
                                        <p:cTn id="27" dur="1" fill="hold">
                                          <p:stCondLst>
                                            <p:cond delay="0"/>
                                          </p:stCondLst>
                                        </p:cTn>
                                        <p:tgtEl>
                                          <p:spTgt spid="21507">
                                            <p:txEl>
                                              <p:pRg st="0" end="0"/>
                                            </p:txEl>
                                          </p:spTgt>
                                        </p:tgtEl>
                                        <p:attrNameLst>
                                          <p:attrName>style.visibility</p:attrName>
                                        </p:attrNameLst>
                                      </p:cBhvr>
                                      <p:to>
                                        <p:strVal val="visible"/>
                                      </p:to>
                                    </p:set>
                                    <p:anim calcmode="lin" valueType="num">
                                      <p:cBhvr>
                                        <p:cTn id="28" dur="5000" fill="hold"/>
                                        <p:tgtEl>
                                          <p:spTgt spid="21507">
                                            <p:txEl>
                                              <p:pRg st="0" end="0"/>
                                            </p:txEl>
                                          </p:spTgt>
                                        </p:tgtEl>
                                        <p:attrNameLst>
                                          <p:attrName>ppt_w</p:attrName>
                                        </p:attrNameLst>
                                      </p:cBhvr>
                                      <p:tavLst>
                                        <p:tav tm="0">
                                          <p:val>
                                            <p:fltVal val="0"/>
                                          </p:val>
                                        </p:tav>
                                        <p:tav tm="100000">
                                          <p:val>
                                            <p:strVal val="#ppt_w"/>
                                          </p:val>
                                        </p:tav>
                                      </p:tavLst>
                                    </p:anim>
                                    <p:anim calcmode="lin" valueType="num">
                                      <p:cBhvr>
                                        <p:cTn id="29" dur="5000" fill="hold"/>
                                        <p:tgtEl>
                                          <p:spTgt spid="21507">
                                            <p:txEl>
                                              <p:pRg st="0" end="0"/>
                                            </p:txEl>
                                          </p:spTgt>
                                        </p:tgtEl>
                                        <p:attrNameLst>
                                          <p:attrName>ppt_h</p:attrName>
                                        </p:attrNameLst>
                                      </p:cBhvr>
                                      <p:tavLst>
                                        <p:tav tm="0">
                                          <p:val>
                                            <p:fltVal val="0"/>
                                          </p:val>
                                        </p:tav>
                                        <p:tav tm="100000">
                                          <p:val>
                                            <p:strVal val="#ppt_h"/>
                                          </p:val>
                                        </p:tav>
                                      </p:tavLst>
                                    </p:anim>
                                    <p:animEffect transition="in" filter="fade">
                                      <p:cBhvr>
                                        <p:cTn id="30" dur="5000"/>
                                        <p:tgtEl>
                                          <p:spTgt spid="21507">
                                            <p:txEl>
                                              <p:pRg st="0" end="0"/>
                                            </p:txEl>
                                          </p:spTgt>
                                        </p:tgtEl>
                                      </p:cBhvr>
                                    </p:animEffect>
                                  </p:childTnLst>
                                </p:cTn>
                              </p:par>
                              <p:par>
                                <p:cTn id="31" presetID="53" presetClass="entr" presetSubtype="0" fill="hold" nodeType="withEffect">
                                  <p:stCondLst>
                                    <p:cond delay="0"/>
                                  </p:stCondLst>
                                  <p:childTnLst>
                                    <p:set>
                                      <p:cBhvr>
                                        <p:cTn id="32" dur="1" fill="hold">
                                          <p:stCondLst>
                                            <p:cond delay="0"/>
                                          </p:stCondLst>
                                        </p:cTn>
                                        <p:tgtEl>
                                          <p:spTgt spid="21507">
                                            <p:txEl>
                                              <p:pRg st="1" end="1"/>
                                            </p:txEl>
                                          </p:spTgt>
                                        </p:tgtEl>
                                        <p:attrNameLst>
                                          <p:attrName>style.visibility</p:attrName>
                                        </p:attrNameLst>
                                      </p:cBhvr>
                                      <p:to>
                                        <p:strVal val="visible"/>
                                      </p:to>
                                    </p:set>
                                    <p:anim calcmode="lin" valueType="num">
                                      <p:cBhvr>
                                        <p:cTn id="33" dur="5000" fill="hold"/>
                                        <p:tgtEl>
                                          <p:spTgt spid="21507">
                                            <p:txEl>
                                              <p:pRg st="1" end="1"/>
                                            </p:txEl>
                                          </p:spTgt>
                                        </p:tgtEl>
                                        <p:attrNameLst>
                                          <p:attrName>ppt_w</p:attrName>
                                        </p:attrNameLst>
                                      </p:cBhvr>
                                      <p:tavLst>
                                        <p:tav tm="0">
                                          <p:val>
                                            <p:fltVal val="0"/>
                                          </p:val>
                                        </p:tav>
                                        <p:tav tm="100000">
                                          <p:val>
                                            <p:strVal val="#ppt_w"/>
                                          </p:val>
                                        </p:tav>
                                      </p:tavLst>
                                    </p:anim>
                                    <p:anim calcmode="lin" valueType="num">
                                      <p:cBhvr>
                                        <p:cTn id="34" dur="5000" fill="hold"/>
                                        <p:tgtEl>
                                          <p:spTgt spid="21507">
                                            <p:txEl>
                                              <p:pRg st="1" end="1"/>
                                            </p:txEl>
                                          </p:spTgt>
                                        </p:tgtEl>
                                        <p:attrNameLst>
                                          <p:attrName>ppt_h</p:attrName>
                                        </p:attrNameLst>
                                      </p:cBhvr>
                                      <p:tavLst>
                                        <p:tav tm="0">
                                          <p:val>
                                            <p:fltVal val="0"/>
                                          </p:val>
                                        </p:tav>
                                        <p:tav tm="100000">
                                          <p:val>
                                            <p:strVal val="#ppt_h"/>
                                          </p:val>
                                        </p:tav>
                                      </p:tavLst>
                                    </p:anim>
                                    <p:animEffect transition="in" filter="fade">
                                      <p:cBhvr>
                                        <p:cTn id="35" dur="5000"/>
                                        <p:tgtEl>
                                          <p:spTgt spid="21507">
                                            <p:txEl>
                                              <p:pRg st="1" end="1"/>
                                            </p:txEl>
                                          </p:spTgt>
                                        </p:tgtEl>
                                      </p:cBhvr>
                                    </p:animEffect>
                                  </p:childTnLst>
                                </p:cTn>
                              </p:par>
                              <p:par>
                                <p:cTn id="36" presetID="53" presetClass="entr" presetSubtype="0" fill="hold" nodeType="withEffect">
                                  <p:stCondLst>
                                    <p:cond delay="0"/>
                                  </p:stCondLst>
                                  <p:childTnLst>
                                    <p:set>
                                      <p:cBhvr>
                                        <p:cTn id="37" dur="1" fill="hold">
                                          <p:stCondLst>
                                            <p:cond delay="0"/>
                                          </p:stCondLst>
                                        </p:cTn>
                                        <p:tgtEl>
                                          <p:spTgt spid="21507">
                                            <p:txEl>
                                              <p:pRg st="2" end="2"/>
                                            </p:txEl>
                                          </p:spTgt>
                                        </p:tgtEl>
                                        <p:attrNameLst>
                                          <p:attrName>style.visibility</p:attrName>
                                        </p:attrNameLst>
                                      </p:cBhvr>
                                      <p:to>
                                        <p:strVal val="visible"/>
                                      </p:to>
                                    </p:set>
                                    <p:anim calcmode="lin" valueType="num">
                                      <p:cBhvr>
                                        <p:cTn id="38" dur="5000" fill="hold"/>
                                        <p:tgtEl>
                                          <p:spTgt spid="21507">
                                            <p:txEl>
                                              <p:pRg st="2" end="2"/>
                                            </p:txEl>
                                          </p:spTgt>
                                        </p:tgtEl>
                                        <p:attrNameLst>
                                          <p:attrName>ppt_w</p:attrName>
                                        </p:attrNameLst>
                                      </p:cBhvr>
                                      <p:tavLst>
                                        <p:tav tm="0">
                                          <p:val>
                                            <p:fltVal val="0"/>
                                          </p:val>
                                        </p:tav>
                                        <p:tav tm="100000">
                                          <p:val>
                                            <p:strVal val="#ppt_w"/>
                                          </p:val>
                                        </p:tav>
                                      </p:tavLst>
                                    </p:anim>
                                    <p:anim calcmode="lin" valueType="num">
                                      <p:cBhvr>
                                        <p:cTn id="39" dur="5000" fill="hold"/>
                                        <p:tgtEl>
                                          <p:spTgt spid="21507">
                                            <p:txEl>
                                              <p:pRg st="2" end="2"/>
                                            </p:txEl>
                                          </p:spTgt>
                                        </p:tgtEl>
                                        <p:attrNameLst>
                                          <p:attrName>ppt_h</p:attrName>
                                        </p:attrNameLst>
                                      </p:cBhvr>
                                      <p:tavLst>
                                        <p:tav tm="0">
                                          <p:val>
                                            <p:fltVal val="0"/>
                                          </p:val>
                                        </p:tav>
                                        <p:tav tm="100000">
                                          <p:val>
                                            <p:strVal val="#ppt_h"/>
                                          </p:val>
                                        </p:tav>
                                      </p:tavLst>
                                    </p:anim>
                                    <p:animEffect transition="in" filter="fade">
                                      <p:cBhvr>
                                        <p:cTn id="40" dur="5000"/>
                                        <p:tgtEl>
                                          <p:spTgt spid="21507">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507" grpId="0" build="p"/>
    </p:bld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title"/>
            <p:custDataLst>
              <p:tags r:id="rId2"/>
            </p:custDataLst>
          </p:nvPr>
        </p:nvSpPr>
        <p:spPr>
          <a:xfrm>
            <a:off x="457200" y="274638"/>
            <a:ext cx="8229600" cy="792162"/>
          </a:xfrm>
        </p:spPr>
        <p:txBody>
          <a:bodyPr/>
          <a:lstStyle/>
          <a:p>
            <a:pPr eaLnBrk="1" hangingPunct="1"/>
            <a:r>
              <a:rPr lang="en-US" altLang="zh-TW" u="sng" dirty="0" smtClean="0">
                <a:ea typeface="新細明體" pitchFamily="18" charset="-120"/>
              </a:rPr>
              <a:t>HOLY  COMMUNION</a:t>
            </a:r>
            <a:r>
              <a:rPr lang="en-US" altLang="zh-TW" dirty="0" smtClean="0">
                <a:ea typeface="新細明體" pitchFamily="18" charset="-120"/>
              </a:rPr>
              <a:t>	</a:t>
            </a:r>
          </a:p>
        </p:txBody>
      </p:sp>
      <p:sp>
        <p:nvSpPr>
          <p:cNvPr id="25603" name="Rectangle 3"/>
          <p:cNvSpPr>
            <a:spLocks noGrp="1" noChangeArrowheads="1"/>
          </p:cNvSpPr>
          <p:nvPr>
            <p:ph type="body" idx="1"/>
            <p:custDataLst>
              <p:tags r:id="rId3"/>
            </p:custDataLst>
          </p:nvPr>
        </p:nvSpPr>
        <p:spPr>
          <a:xfrm>
            <a:off x="381000" y="1447800"/>
            <a:ext cx="8229600" cy="4525963"/>
          </a:xfrm>
        </p:spPr>
        <p:txBody>
          <a:bodyPr/>
          <a:lstStyle/>
          <a:p>
            <a:pPr eaLnBrk="1" hangingPunct="1">
              <a:lnSpc>
                <a:spcPct val="90000"/>
              </a:lnSpc>
            </a:pPr>
            <a:r>
              <a:rPr lang="en-US" altLang="zh-TW" sz="2800" dirty="0" smtClean="0">
                <a:ea typeface="新細明體" pitchFamily="18" charset="-120"/>
              </a:rPr>
              <a:t>Receiving Holy Communion is rich with symbolism:</a:t>
            </a:r>
          </a:p>
          <a:p>
            <a:pPr lvl="1" eaLnBrk="1" hangingPunct="1">
              <a:lnSpc>
                <a:spcPct val="90000"/>
              </a:lnSpc>
            </a:pPr>
            <a:r>
              <a:rPr lang="en-US" altLang="zh-TW" sz="2400" dirty="0" smtClean="0">
                <a:ea typeface="新細明體" pitchFamily="18" charset="-120"/>
              </a:rPr>
              <a:t>We are privileged to sit at the Table of the </a:t>
            </a:r>
          </a:p>
          <a:p>
            <a:pPr lvl="1" eaLnBrk="1" hangingPunct="1">
              <a:lnSpc>
                <a:spcPct val="90000"/>
              </a:lnSpc>
              <a:buFontTx/>
              <a:buNone/>
            </a:pPr>
            <a:r>
              <a:rPr lang="en-US" altLang="zh-TW" sz="2400" dirty="0" smtClean="0">
                <a:ea typeface="新細明體" pitchFamily="18" charset="-120"/>
              </a:rPr>
              <a:t>	Lord</a:t>
            </a:r>
          </a:p>
          <a:p>
            <a:pPr lvl="1" eaLnBrk="1" hangingPunct="1">
              <a:lnSpc>
                <a:spcPct val="90000"/>
              </a:lnSpc>
            </a:pPr>
            <a:r>
              <a:rPr lang="en-US" altLang="zh-TW" sz="2400" dirty="0" smtClean="0">
                <a:ea typeface="新細明體" pitchFamily="18" charset="-120"/>
              </a:rPr>
              <a:t>We are nourished by the Lord Himself with His </a:t>
            </a:r>
          </a:p>
          <a:p>
            <a:pPr lvl="1" eaLnBrk="1" hangingPunct="1">
              <a:lnSpc>
                <a:spcPct val="90000"/>
              </a:lnSpc>
              <a:buFontTx/>
              <a:buNone/>
            </a:pPr>
            <a:r>
              <a:rPr lang="en-US" altLang="zh-TW" sz="2400" dirty="0" smtClean="0">
                <a:ea typeface="新細明體" pitchFamily="18" charset="-120"/>
              </a:rPr>
              <a:t>	Body and Blood</a:t>
            </a:r>
          </a:p>
          <a:p>
            <a:pPr lvl="1" eaLnBrk="1" hangingPunct="1">
              <a:lnSpc>
                <a:spcPct val="90000"/>
              </a:lnSpc>
            </a:pPr>
            <a:r>
              <a:rPr lang="en-US" altLang="zh-TW" sz="2400" dirty="0" smtClean="0">
                <a:ea typeface="新細明體" pitchFamily="18" charset="-120"/>
              </a:rPr>
              <a:t>We are all brothers and Sisters because we partake of the same meal at the same table</a:t>
            </a:r>
          </a:p>
          <a:p>
            <a:pPr lvl="1" eaLnBrk="1" hangingPunct="1">
              <a:lnSpc>
                <a:spcPct val="90000"/>
              </a:lnSpc>
            </a:pPr>
            <a:r>
              <a:rPr lang="en-US" altLang="zh-TW" sz="2400" dirty="0" smtClean="0">
                <a:ea typeface="新細明體" pitchFamily="18" charset="-120"/>
              </a:rPr>
              <a:t>We are a people walking towards the eternal banquet of heaven</a:t>
            </a:r>
          </a:p>
          <a:p>
            <a:pPr lvl="1" eaLnBrk="1" hangingPunct="1">
              <a:lnSpc>
                <a:spcPct val="90000"/>
              </a:lnSpc>
            </a:pPr>
            <a:r>
              <a:rPr lang="en-US" altLang="zh-TW" sz="2400" dirty="0" smtClean="0">
                <a:ea typeface="新細明體" pitchFamily="18" charset="-120"/>
              </a:rPr>
              <a:t>Eating at this table is the sign of full Communion in the Church</a:t>
            </a:r>
          </a:p>
        </p:txBody>
      </p:sp>
      <p:pic>
        <p:nvPicPr>
          <p:cNvPr id="11268" name="Picture 5" descr="Holy_Communion-2.jpg"/>
          <p:cNvPicPr>
            <a:picLocks noChangeAspect="1"/>
          </p:cNvPicPr>
          <p:nvPr>
            <p:custDataLst>
              <p:tags r:id="rId4"/>
            </p:custDataLst>
          </p:nvPr>
        </p:nvPicPr>
        <p:blipFill>
          <a:blip r:embed="rId6" cstate="print"/>
          <a:srcRect/>
          <a:stretch>
            <a:fillRect/>
          </a:stretch>
        </p:blipFill>
        <p:spPr bwMode="auto">
          <a:xfrm>
            <a:off x="7162800" y="381001"/>
            <a:ext cx="1819275" cy="3144948"/>
          </a:xfrm>
          <a:prstGeom prst="ellipse">
            <a:avLst/>
          </a:prstGeom>
          <a:ln>
            <a:noFill/>
          </a:ln>
          <a:effectLst>
            <a:softEdge rad="112500"/>
          </a:effectLst>
        </p:spPr>
      </p:pic>
    </p:spTree>
    <p:custDataLst>
      <p:tags r:id="rId1"/>
    </p:custDataLst>
  </p:cSld>
  <p:clrMapOvr>
    <a:masterClrMapping/>
  </p:clrMapOvr>
  <p:transition spd="med">
    <p:wedg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53" presetClass="entr" presetSubtype="0" fill="hold" nodeType="clickEffect">
                                  <p:stCondLst>
                                    <p:cond delay="0"/>
                                  </p:stCondLst>
                                  <p:childTnLst>
                                    <p:set>
                                      <p:cBhvr>
                                        <p:cTn id="6" dur="1" fill="hold">
                                          <p:stCondLst>
                                            <p:cond delay="0"/>
                                          </p:stCondLst>
                                        </p:cTn>
                                        <p:tgtEl>
                                          <p:spTgt spid="25603">
                                            <p:txEl>
                                              <p:pRg st="0" end="0"/>
                                            </p:txEl>
                                          </p:spTgt>
                                        </p:tgtEl>
                                        <p:attrNameLst>
                                          <p:attrName>style.visibility</p:attrName>
                                        </p:attrNameLst>
                                      </p:cBhvr>
                                      <p:to>
                                        <p:strVal val="visible"/>
                                      </p:to>
                                    </p:set>
                                    <p:anim calcmode="lin" valueType="num">
                                      <p:cBhvr>
                                        <p:cTn id="7" dur="5000" fill="hold"/>
                                        <p:tgtEl>
                                          <p:spTgt spid="25603">
                                            <p:txEl>
                                              <p:pRg st="0" end="0"/>
                                            </p:txEl>
                                          </p:spTgt>
                                        </p:tgtEl>
                                        <p:attrNameLst>
                                          <p:attrName>ppt_w</p:attrName>
                                        </p:attrNameLst>
                                      </p:cBhvr>
                                      <p:tavLst>
                                        <p:tav tm="0">
                                          <p:val>
                                            <p:fltVal val="0"/>
                                          </p:val>
                                        </p:tav>
                                        <p:tav tm="100000">
                                          <p:val>
                                            <p:strVal val="#ppt_w"/>
                                          </p:val>
                                        </p:tav>
                                      </p:tavLst>
                                    </p:anim>
                                    <p:anim calcmode="lin" valueType="num">
                                      <p:cBhvr>
                                        <p:cTn id="8" dur="5000" fill="hold"/>
                                        <p:tgtEl>
                                          <p:spTgt spid="25603">
                                            <p:txEl>
                                              <p:pRg st="0" end="0"/>
                                            </p:txEl>
                                          </p:spTgt>
                                        </p:tgtEl>
                                        <p:attrNameLst>
                                          <p:attrName>ppt_h</p:attrName>
                                        </p:attrNameLst>
                                      </p:cBhvr>
                                      <p:tavLst>
                                        <p:tav tm="0">
                                          <p:val>
                                            <p:fltVal val="0"/>
                                          </p:val>
                                        </p:tav>
                                        <p:tav tm="100000">
                                          <p:val>
                                            <p:strVal val="#ppt_h"/>
                                          </p:val>
                                        </p:tav>
                                      </p:tavLst>
                                    </p:anim>
                                    <p:animEffect transition="in" filter="fade">
                                      <p:cBhvr>
                                        <p:cTn id="9" dur="5000"/>
                                        <p:tgtEl>
                                          <p:spTgt spid="25603">
                                            <p:txEl>
                                              <p:pRg st="0" end="0"/>
                                            </p:txEl>
                                          </p:spTgt>
                                        </p:tgtEl>
                                      </p:cBhvr>
                                    </p:animEffect>
                                  </p:childTnLst>
                                </p:cTn>
                              </p:par>
                              <p:par>
                                <p:cTn id="10" presetID="53" presetClass="entr" presetSubtype="0" fill="hold" nodeType="withEffect">
                                  <p:stCondLst>
                                    <p:cond delay="0"/>
                                  </p:stCondLst>
                                  <p:childTnLst>
                                    <p:set>
                                      <p:cBhvr>
                                        <p:cTn id="11" dur="1" fill="hold">
                                          <p:stCondLst>
                                            <p:cond delay="0"/>
                                          </p:stCondLst>
                                        </p:cTn>
                                        <p:tgtEl>
                                          <p:spTgt spid="25603">
                                            <p:txEl>
                                              <p:pRg st="1" end="1"/>
                                            </p:txEl>
                                          </p:spTgt>
                                        </p:tgtEl>
                                        <p:attrNameLst>
                                          <p:attrName>style.visibility</p:attrName>
                                        </p:attrNameLst>
                                      </p:cBhvr>
                                      <p:to>
                                        <p:strVal val="visible"/>
                                      </p:to>
                                    </p:set>
                                    <p:anim calcmode="lin" valueType="num">
                                      <p:cBhvr>
                                        <p:cTn id="12" dur="5000" fill="hold"/>
                                        <p:tgtEl>
                                          <p:spTgt spid="25603">
                                            <p:txEl>
                                              <p:pRg st="1" end="1"/>
                                            </p:txEl>
                                          </p:spTgt>
                                        </p:tgtEl>
                                        <p:attrNameLst>
                                          <p:attrName>ppt_w</p:attrName>
                                        </p:attrNameLst>
                                      </p:cBhvr>
                                      <p:tavLst>
                                        <p:tav tm="0">
                                          <p:val>
                                            <p:fltVal val="0"/>
                                          </p:val>
                                        </p:tav>
                                        <p:tav tm="100000">
                                          <p:val>
                                            <p:strVal val="#ppt_w"/>
                                          </p:val>
                                        </p:tav>
                                      </p:tavLst>
                                    </p:anim>
                                    <p:anim calcmode="lin" valueType="num">
                                      <p:cBhvr>
                                        <p:cTn id="13" dur="5000" fill="hold"/>
                                        <p:tgtEl>
                                          <p:spTgt spid="25603">
                                            <p:txEl>
                                              <p:pRg st="1" end="1"/>
                                            </p:txEl>
                                          </p:spTgt>
                                        </p:tgtEl>
                                        <p:attrNameLst>
                                          <p:attrName>ppt_h</p:attrName>
                                        </p:attrNameLst>
                                      </p:cBhvr>
                                      <p:tavLst>
                                        <p:tav tm="0">
                                          <p:val>
                                            <p:fltVal val="0"/>
                                          </p:val>
                                        </p:tav>
                                        <p:tav tm="100000">
                                          <p:val>
                                            <p:strVal val="#ppt_h"/>
                                          </p:val>
                                        </p:tav>
                                      </p:tavLst>
                                    </p:anim>
                                    <p:animEffect transition="in" filter="fade">
                                      <p:cBhvr>
                                        <p:cTn id="14" dur="5000"/>
                                        <p:tgtEl>
                                          <p:spTgt spid="25603">
                                            <p:txEl>
                                              <p:pRg st="1" end="1"/>
                                            </p:txEl>
                                          </p:spTgt>
                                        </p:tgtEl>
                                      </p:cBhvr>
                                    </p:animEffect>
                                  </p:childTnLst>
                                </p:cTn>
                              </p:par>
                              <p:par>
                                <p:cTn id="15" presetID="53" presetClass="entr" presetSubtype="0" fill="hold" nodeType="withEffect">
                                  <p:stCondLst>
                                    <p:cond delay="0"/>
                                  </p:stCondLst>
                                  <p:childTnLst>
                                    <p:set>
                                      <p:cBhvr>
                                        <p:cTn id="16" dur="1" fill="hold">
                                          <p:stCondLst>
                                            <p:cond delay="0"/>
                                          </p:stCondLst>
                                        </p:cTn>
                                        <p:tgtEl>
                                          <p:spTgt spid="25603">
                                            <p:txEl>
                                              <p:pRg st="2" end="2"/>
                                            </p:txEl>
                                          </p:spTgt>
                                        </p:tgtEl>
                                        <p:attrNameLst>
                                          <p:attrName>style.visibility</p:attrName>
                                        </p:attrNameLst>
                                      </p:cBhvr>
                                      <p:to>
                                        <p:strVal val="visible"/>
                                      </p:to>
                                    </p:set>
                                    <p:anim calcmode="lin" valueType="num">
                                      <p:cBhvr>
                                        <p:cTn id="17" dur="5000" fill="hold"/>
                                        <p:tgtEl>
                                          <p:spTgt spid="25603">
                                            <p:txEl>
                                              <p:pRg st="2" end="2"/>
                                            </p:txEl>
                                          </p:spTgt>
                                        </p:tgtEl>
                                        <p:attrNameLst>
                                          <p:attrName>ppt_w</p:attrName>
                                        </p:attrNameLst>
                                      </p:cBhvr>
                                      <p:tavLst>
                                        <p:tav tm="0">
                                          <p:val>
                                            <p:fltVal val="0"/>
                                          </p:val>
                                        </p:tav>
                                        <p:tav tm="100000">
                                          <p:val>
                                            <p:strVal val="#ppt_w"/>
                                          </p:val>
                                        </p:tav>
                                      </p:tavLst>
                                    </p:anim>
                                    <p:anim calcmode="lin" valueType="num">
                                      <p:cBhvr>
                                        <p:cTn id="18" dur="5000" fill="hold"/>
                                        <p:tgtEl>
                                          <p:spTgt spid="25603">
                                            <p:txEl>
                                              <p:pRg st="2" end="2"/>
                                            </p:txEl>
                                          </p:spTgt>
                                        </p:tgtEl>
                                        <p:attrNameLst>
                                          <p:attrName>ppt_h</p:attrName>
                                        </p:attrNameLst>
                                      </p:cBhvr>
                                      <p:tavLst>
                                        <p:tav tm="0">
                                          <p:val>
                                            <p:fltVal val="0"/>
                                          </p:val>
                                        </p:tav>
                                        <p:tav tm="100000">
                                          <p:val>
                                            <p:strVal val="#ppt_h"/>
                                          </p:val>
                                        </p:tav>
                                      </p:tavLst>
                                    </p:anim>
                                    <p:animEffect transition="in" filter="fade">
                                      <p:cBhvr>
                                        <p:cTn id="19" dur="5000"/>
                                        <p:tgtEl>
                                          <p:spTgt spid="25603">
                                            <p:txEl>
                                              <p:pRg st="2" end="2"/>
                                            </p:txEl>
                                          </p:spTgt>
                                        </p:tgtEl>
                                      </p:cBhvr>
                                    </p:animEffect>
                                  </p:childTnLst>
                                </p:cTn>
                              </p:par>
                              <p:par>
                                <p:cTn id="20" presetID="53" presetClass="entr" presetSubtype="0" fill="hold" nodeType="withEffect">
                                  <p:stCondLst>
                                    <p:cond delay="0"/>
                                  </p:stCondLst>
                                  <p:childTnLst>
                                    <p:set>
                                      <p:cBhvr>
                                        <p:cTn id="21" dur="1" fill="hold">
                                          <p:stCondLst>
                                            <p:cond delay="0"/>
                                          </p:stCondLst>
                                        </p:cTn>
                                        <p:tgtEl>
                                          <p:spTgt spid="25603">
                                            <p:txEl>
                                              <p:pRg st="3" end="3"/>
                                            </p:txEl>
                                          </p:spTgt>
                                        </p:tgtEl>
                                        <p:attrNameLst>
                                          <p:attrName>style.visibility</p:attrName>
                                        </p:attrNameLst>
                                      </p:cBhvr>
                                      <p:to>
                                        <p:strVal val="visible"/>
                                      </p:to>
                                    </p:set>
                                    <p:anim calcmode="lin" valueType="num">
                                      <p:cBhvr>
                                        <p:cTn id="22" dur="5000" fill="hold"/>
                                        <p:tgtEl>
                                          <p:spTgt spid="25603">
                                            <p:txEl>
                                              <p:pRg st="3" end="3"/>
                                            </p:txEl>
                                          </p:spTgt>
                                        </p:tgtEl>
                                        <p:attrNameLst>
                                          <p:attrName>ppt_w</p:attrName>
                                        </p:attrNameLst>
                                      </p:cBhvr>
                                      <p:tavLst>
                                        <p:tav tm="0">
                                          <p:val>
                                            <p:fltVal val="0"/>
                                          </p:val>
                                        </p:tav>
                                        <p:tav tm="100000">
                                          <p:val>
                                            <p:strVal val="#ppt_w"/>
                                          </p:val>
                                        </p:tav>
                                      </p:tavLst>
                                    </p:anim>
                                    <p:anim calcmode="lin" valueType="num">
                                      <p:cBhvr>
                                        <p:cTn id="23" dur="5000" fill="hold"/>
                                        <p:tgtEl>
                                          <p:spTgt spid="25603">
                                            <p:txEl>
                                              <p:pRg st="3" end="3"/>
                                            </p:txEl>
                                          </p:spTgt>
                                        </p:tgtEl>
                                        <p:attrNameLst>
                                          <p:attrName>ppt_h</p:attrName>
                                        </p:attrNameLst>
                                      </p:cBhvr>
                                      <p:tavLst>
                                        <p:tav tm="0">
                                          <p:val>
                                            <p:fltVal val="0"/>
                                          </p:val>
                                        </p:tav>
                                        <p:tav tm="100000">
                                          <p:val>
                                            <p:strVal val="#ppt_h"/>
                                          </p:val>
                                        </p:tav>
                                      </p:tavLst>
                                    </p:anim>
                                    <p:animEffect transition="in" filter="fade">
                                      <p:cBhvr>
                                        <p:cTn id="24" dur="5000"/>
                                        <p:tgtEl>
                                          <p:spTgt spid="25603">
                                            <p:txEl>
                                              <p:pRg st="3" end="3"/>
                                            </p:txEl>
                                          </p:spTgt>
                                        </p:tgtEl>
                                      </p:cBhvr>
                                    </p:animEffect>
                                  </p:childTnLst>
                                </p:cTn>
                              </p:par>
                              <p:par>
                                <p:cTn id="25" presetID="53" presetClass="entr" presetSubtype="0" fill="hold" nodeType="withEffect">
                                  <p:stCondLst>
                                    <p:cond delay="0"/>
                                  </p:stCondLst>
                                  <p:childTnLst>
                                    <p:set>
                                      <p:cBhvr>
                                        <p:cTn id="26" dur="1" fill="hold">
                                          <p:stCondLst>
                                            <p:cond delay="0"/>
                                          </p:stCondLst>
                                        </p:cTn>
                                        <p:tgtEl>
                                          <p:spTgt spid="25603">
                                            <p:txEl>
                                              <p:pRg st="4" end="4"/>
                                            </p:txEl>
                                          </p:spTgt>
                                        </p:tgtEl>
                                        <p:attrNameLst>
                                          <p:attrName>style.visibility</p:attrName>
                                        </p:attrNameLst>
                                      </p:cBhvr>
                                      <p:to>
                                        <p:strVal val="visible"/>
                                      </p:to>
                                    </p:set>
                                    <p:anim calcmode="lin" valueType="num">
                                      <p:cBhvr>
                                        <p:cTn id="27" dur="5000" fill="hold"/>
                                        <p:tgtEl>
                                          <p:spTgt spid="25603">
                                            <p:txEl>
                                              <p:pRg st="4" end="4"/>
                                            </p:txEl>
                                          </p:spTgt>
                                        </p:tgtEl>
                                        <p:attrNameLst>
                                          <p:attrName>ppt_w</p:attrName>
                                        </p:attrNameLst>
                                      </p:cBhvr>
                                      <p:tavLst>
                                        <p:tav tm="0">
                                          <p:val>
                                            <p:fltVal val="0"/>
                                          </p:val>
                                        </p:tav>
                                        <p:tav tm="100000">
                                          <p:val>
                                            <p:strVal val="#ppt_w"/>
                                          </p:val>
                                        </p:tav>
                                      </p:tavLst>
                                    </p:anim>
                                    <p:anim calcmode="lin" valueType="num">
                                      <p:cBhvr>
                                        <p:cTn id="28" dur="5000" fill="hold"/>
                                        <p:tgtEl>
                                          <p:spTgt spid="25603">
                                            <p:txEl>
                                              <p:pRg st="4" end="4"/>
                                            </p:txEl>
                                          </p:spTgt>
                                        </p:tgtEl>
                                        <p:attrNameLst>
                                          <p:attrName>ppt_h</p:attrName>
                                        </p:attrNameLst>
                                      </p:cBhvr>
                                      <p:tavLst>
                                        <p:tav tm="0">
                                          <p:val>
                                            <p:fltVal val="0"/>
                                          </p:val>
                                        </p:tav>
                                        <p:tav tm="100000">
                                          <p:val>
                                            <p:strVal val="#ppt_h"/>
                                          </p:val>
                                        </p:tav>
                                      </p:tavLst>
                                    </p:anim>
                                    <p:animEffect transition="in" filter="fade">
                                      <p:cBhvr>
                                        <p:cTn id="29" dur="5000"/>
                                        <p:tgtEl>
                                          <p:spTgt spid="25603">
                                            <p:txEl>
                                              <p:pRg st="4" end="4"/>
                                            </p:txEl>
                                          </p:spTgt>
                                        </p:tgtEl>
                                      </p:cBhvr>
                                    </p:animEffect>
                                  </p:childTnLst>
                                </p:cTn>
                              </p:par>
                              <p:par>
                                <p:cTn id="30" presetID="53" presetClass="entr" presetSubtype="0" fill="hold" nodeType="withEffect">
                                  <p:stCondLst>
                                    <p:cond delay="0"/>
                                  </p:stCondLst>
                                  <p:childTnLst>
                                    <p:set>
                                      <p:cBhvr>
                                        <p:cTn id="31" dur="1" fill="hold">
                                          <p:stCondLst>
                                            <p:cond delay="0"/>
                                          </p:stCondLst>
                                        </p:cTn>
                                        <p:tgtEl>
                                          <p:spTgt spid="25603">
                                            <p:txEl>
                                              <p:pRg st="5" end="5"/>
                                            </p:txEl>
                                          </p:spTgt>
                                        </p:tgtEl>
                                        <p:attrNameLst>
                                          <p:attrName>style.visibility</p:attrName>
                                        </p:attrNameLst>
                                      </p:cBhvr>
                                      <p:to>
                                        <p:strVal val="visible"/>
                                      </p:to>
                                    </p:set>
                                    <p:anim calcmode="lin" valueType="num">
                                      <p:cBhvr>
                                        <p:cTn id="32" dur="5000" fill="hold"/>
                                        <p:tgtEl>
                                          <p:spTgt spid="25603">
                                            <p:txEl>
                                              <p:pRg st="5" end="5"/>
                                            </p:txEl>
                                          </p:spTgt>
                                        </p:tgtEl>
                                        <p:attrNameLst>
                                          <p:attrName>ppt_w</p:attrName>
                                        </p:attrNameLst>
                                      </p:cBhvr>
                                      <p:tavLst>
                                        <p:tav tm="0">
                                          <p:val>
                                            <p:fltVal val="0"/>
                                          </p:val>
                                        </p:tav>
                                        <p:tav tm="100000">
                                          <p:val>
                                            <p:strVal val="#ppt_w"/>
                                          </p:val>
                                        </p:tav>
                                      </p:tavLst>
                                    </p:anim>
                                    <p:anim calcmode="lin" valueType="num">
                                      <p:cBhvr>
                                        <p:cTn id="33" dur="5000" fill="hold"/>
                                        <p:tgtEl>
                                          <p:spTgt spid="25603">
                                            <p:txEl>
                                              <p:pRg st="5" end="5"/>
                                            </p:txEl>
                                          </p:spTgt>
                                        </p:tgtEl>
                                        <p:attrNameLst>
                                          <p:attrName>ppt_h</p:attrName>
                                        </p:attrNameLst>
                                      </p:cBhvr>
                                      <p:tavLst>
                                        <p:tav tm="0">
                                          <p:val>
                                            <p:fltVal val="0"/>
                                          </p:val>
                                        </p:tav>
                                        <p:tav tm="100000">
                                          <p:val>
                                            <p:strVal val="#ppt_h"/>
                                          </p:val>
                                        </p:tav>
                                      </p:tavLst>
                                    </p:anim>
                                    <p:animEffect transition="in" filter="fade">
                                      <p:cBhvr>
                                        <p:cTn id="34" dur="5000"/>
                                        <p:tgtEl>
                                          <p:spTgt spid="25603">
                                            <p:txEl>
                                              <p:pRg st="5" end="5"/>
                                            </p:txEl>
                                          </p:spTgt>
                                        </p:tgtEl>
                                      </p:cBhvr>
                                    </p:animEffect>
                                  </p:childTnLst>
                                </p:cTn>
                              </p:par>
                              <p:par>
                                <p:cTn id="35" presetID="53" presetClass="entr" presetSubtype="0" fill="hold" nodeType="withEffect">
                                  <p:stCondLst>
                                    <p:cond delay="0"/>
                                  </p:stCondLst>
                                  <p:childTnLst>
                                    <p:set>
                                      <p:cBhvr>
                                        <p:cTn id="36" dur="1" fill="hold">
                                          <p:stCondLst>
                                            <p:cond delay="0"/>
                                          </p:stCondLst>
                                        </p:cTn>
                                        <p:tgtEl>
                                          <p:spTgt spid="25603">
                                            <p:txEl>
                                              <p:pRg st="6" end="6"/>
                                            </p:txEl>
                                          </p:spTgt>
                                        </p:tgtEl>
                                        <p:attrNameLst>
                                          <p:attrName>style.visibility</p:attrName>
                                        </p:attrNameLst>
                                      </p:cBhvr>
                                      <p:to>
                                        <p:strVal val="visible"/>
                                      </p:to>
                                    </p:set>
                                    <p:anim calcmode="lin" valueType="num">
                                      <p:cBhvr>
                                        <p:cTn id="37" dur="5000" fill="hold"/>
                                        <p:tgtEl>
                                          <p:spTgt spid="25603">
                                            <p:txEl>
                                              <p:pRg st="6" end="6"/>
                                            </p:txEl>
                                          </p:spTgt>
                                        </p:tgtEl>
                                        <p:attrNameLst>
                                          <p:attrName>ppt_w</p:attrName>
                                        </p:attrNameLst>
                                      </p:cBhvr>
                                      <p:tavLst>
                                        <p:tav tm="0">
                                          <p:val>
                                            <p:fltVal val="0"/>
                                          </p:val>
                                        </p:tav>
                                        <p:tav tm="100000">
                                          <p:val>
                                            <p:strVal val="#ppt_w"/>
                                          </p:val>
                                        </p:tav>
                                      </p:tavLst>
                                    </p:anim>
                                    <p:anim calcmode="lin" valueType="num">
                                      <p:cBhvr>
                                        <p:cTn id="38" dur="5000" fill="hold"/>
                                        <p:tgtEl>
                                          <p:spTgt spid="25603">
                                            <p:txEl>
                                              <p:pRg st="6" end="6"/>
                                            </p:txEl>
                                          </p:spTgt>
                                        </p:tgtEl>
                                        <p:attrNameLst>
                                          <p:attrName>ppt_h</p:attrName>
                                        </p:attrNameLst>
                                      </p:cBhvr>
                                      <p:tavLst>
                                        <p:tav tm="0">
                                          <p:val>
                                            <p:fltVal val="0"/>
                                          </p:val>
                                        </p:tav>
                                        <p:tav tm="100000">
                                          <p:val>
                                            <p:strVal val="#ppt_h"/>
                                          </p:val>
                                        </p:tav>
                                      </p:tavLst>
                                    </p:anim>
                                    <p:animEffect transition="in" filter="fade">
                                      <p:cBhvr>
                                        <p:cTn id="39" dur="5000"/>
                                        <p:tgtEl>
                                          <p:spTgt spid="25603">
                                            <p:txEl>
                                              <p:pRg st="6" end="6"/>
                                            </p:txEl>
                                          </p:spTgt>
                                        </p:tgtEl>
                                      </p:cBhvr>
                                    </p:animEffect>
                                  </p:childTnLst>
                                </p:cTn>
                              </p:par>
                              <p:par>
                                <p:cTn id="40" presetID="53" presetClass="entr" presetSubtype="0" fill="hold" nodeType="withEffect">
                                  <p:stCondLst>
                                    <p:cond delay="0"/>
                                  </p:stCondLst>
                                  <p:childTnLst>
                                    <p:set>
                                      <p:cBhvr>
                                        <p:cTn id="41" dur="1" fill="hold">
                                          <p:stCondLst>
                                            <p:cond delay="0"/>
                                          </p:stCondLst>
                                        </p:cTn>
                                        <p:tgtEl>
                                          <p:spTgt spid="25603">
                                            <p:txEl>
                                              <p:pRg st="7" end="7"/>
                                            </p:txEl>
                                          </p:spTgt>
                                        </p:tgtEl>
                                        <p:attrNameLst>
                                          <p:attrName>style.visibility</p:attrName>
                                        </p:attrNameLst>
                                      </p:cBhvr>
                                      <p:to>
                                        <p:strVal val="visible"/>
                                      </p:to>
                                    </p:set>
                                    <p:anim calcmode="lin" valueType="num">
                                      <p:cBhvr>
                                        <p:cTn id="42" dur="5000" fill="hold"/>
                                        <p:tgtEl>
                                          <p:spTgt spid="25603">
                                            <p:txEl>
                                              <p:pRg st="7" end="7"/>
                                            </p:txEl>
                                          </p:spTgt>
                                        </p:tgtEl>
                                        <p:attrNameLst>
                                          <p:attrName>ppt_w</p:attrName>
                                        </p:attrNameLst>
                                      </p:cBhvr>
                                      <p:tavLst>
                                        <p:tav tm="0">
                                          <p:val>
                                            <p:fltVal val="0"/>
                                          </p:val>
                                        </p:tav>
                                        <p:tav tm="100000">
                                          <p:val>
                                            <p:strVal val="#ppt_w"/>
                                          </p:val>
                                        </p:tav>
                                      </p:tavLst>
                                    </p:anim>
                                    <p:anim calcmode="lin" valueType="num">
                                      <p:cBhvr>
                                        <p:cTn id="43" dur="5000" fill="hold"/>
                                        <p:tgtEl>
                                          <p:spTgt spid="25603">
                                            <p:txEl>
                                              <p:pRg st="7" end="7"/>
                                            </p:txEl>
                                          </p:spTgt>
                                        </p:tgtEl>
                                        <p:attrNameLst>
                                          <p:attrName>ppt_h</p:attrName>
                                        </p:attrNameLst>
                                      </p:cBhvr>
                                      <p:tavLst>
                                        <p:tav tm="0">
                                          <p:val>
                                            <p:fltVal val="0"/>
                                          </p:val>
                                        </p:tav>
                                        <p:tav tm="100000">
                                          <p:val>
                                            <p:strVal val="#ppt_h"/>
                                          </p:val>
                                        </p:tav>
                                      </p:tavLst>
                                    </p:anim>
                                    <p:animEffect transition="in" filter="fade">
                                      <p:cBhvr>
                                        <p:cTn id="44" dur="5000"/>
                                        <p:tgtEl>
                                          <p:spTgt spid="2560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DVSHAPEID" val="2DC1ZQiM7W68QWIZUQpyc7"/>
</p:tagLst>
</file>

<file path=ppt/tags/tag2.xml><?xml version="1.0" encoding="utf-8"?>
<p:tagLst xmlns:a="http://schemas.openxmlformats.org/drawingml/2006/main" xmlns:r="http://schemas.openxmlformats.org/officeDocument/2006/relationships" xmlns:p="http://schemas.openxmlformats.org/presentationml/2006/main">
  <p:tag name="DVSHAPEID" val="pWI4knHOnvxjqvrrg1Cbn3"/>
</p:tagLst>
</file>

<file path=ppt/tags/tag3.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4.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5.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6.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7.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8.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9.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10.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11.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12.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13.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14.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15.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16.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17.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18.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19.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20.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21.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22.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23.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24.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25.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26.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27.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28.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29.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30.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31.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32.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33.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34.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35.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36.xml><?xml version="1.0" encoding="utf-8"?>
<p:tagLst xmlns:a="http://schemas.openxmlformats.org/drawingml/2006/main" xmlns:r="http://schemas.openxmlformats.org/officeDocument/2006/relationships" xmlns:p="http://schemas.openxmlformats.org/presentationml/2006/main">
  <p:tag name="DVSHAPEID" val="4aS0DZDXE8LUdFiVwV5jyA"/>
</p:tagLst>
</file>

<file path=ppt/tags/tag37.xml><?xml version="1.0" encoding="utf-8"?>
<p:tagLst xmlns:a="http://schemas.openxmlformats.org/drawingml/2006/main" xmlns:r="http://schemas.openxmlformats.org/officeDocument/2006/relationships" xmlns:p="http://schemas.openxmlformats.org/presentationml/2006/main">
  <p:tag name="DVSHAPEID" val="AwwcxtAnW1KmSxbjKIaqRp"/>
</p:tagLst>
</file>

<file path=ppt/tags/tag38.xml><?xml version="1.0" encoding="utf-8"?>
<p:tagLst xmlns:a="http://schemas.openxmlformats.org/drawingml/2006/main" xmlns:r="http://schemas.openxmlformats.org/officeDocument/2006/relationships" xmlns:p="http://schemas.openxmlformats.org/presentationml/2006/main">
  <p:tag name="DVSHAPEID" val="yviM8lvH64uuAmuqr9ngcK"/>
</p:tagLst>
</file>

<file path=ppt/tags/tag39.xml><?xml version="1.0" encoding="utf-8"?>
<p:tagLst xmlns:a="http://schemas.openxmlformats.org/drawingml/2006/main" xmlns:r="http://schemas.openxmlformats.org/officeDocument/2006/relationships" xmlns:p="http://schemas.openxmlformats.org/presentationml/2006/main">
  <p:tag name="DVSHAPEID" val="oMoqoHI6pVWBBCMniBibwB"/>
</p:tagLst>
</file>

<file path=ppt/tags/tag40.xml><?xml version="1.0" encoding="utf-8"?>
<p:tagLst xmlns:a="http://schemas.openxmlformats.org/drawingml/2006/main" xmlns:r="http://schemas.openxmlformats.org/officeDocument/2006/relationships" xmlns:p="http://schemas.openxmlformats.org/presentationml/2006/main">
  <p:tag name="DVSHAPEID" val="fz5WcsPZgt5NOvh0VcwZIf"/>
</p:tagLst>
</file>

<file path=ppt/tags/tag41.xml><?xml version="1.0" encoding="utf-8"?>
<p:tagLst xmlns:a="http://schemas.openxmlformats.org/drawingml/2006/main" xmlns:r="http://schemas.openxmlformats.org/officeDocument/2006/relationships" xmlns:p="http://schemas.openxmlformats.org/presentationml/2006/main">
  <p:tag name="DVSHAPEID" val="enodjHhYaePNwPksufhpEs"/>
</p:tagLst>
</file>

<file path=ppt/tags/tag42.xml><?xml version="1.0" encoding="utf-8"?>
<p:tagLst xmlns:a="http://schemas.openxmlformats.org/drawingml/2006/main" xmlns:r="http://schemas.openxmlformats.org/officeDocument/2006/relationships" xmlns:p="http://schemas.openxmlformats.org/presentationml/2006/main">
  <p:tag name="DVSHAPEID" val="vOOh6iG6ExT0kIxZ98IijQ"/>
</p:tagLst>
</file>

<file path=ppt/tags/tag43.xml><?xml version="1.0" encoding="utf-8"?>
<p:tagLst xmlns:a="http://schemas.openxmlformats.org/drawingml/2006/main" xmlns:r="http://schemas.openxmlformats.org/officeDocument/2006/relationships" xmlns:p="http://schemas.openxmlformats.org/presentationml/2006/main">
  <p:tag name="DVSHAPEID" val="X1YrFsHgHjALRzp2AYh4zi"/>
</p:tagLst>
</file>

<file path=ppt/tags/tag44.xml><?xml version="1.0" encoding="utf-8"?>
<p:tagLst xmlns:a="http://schemas.openxmlformats.org/drawingml/2006/main" xmlns:r="http://schemas.openxmlformats.org/officeDocument/2006/relationships" xmlns:p="http://schemas.openxmlformats.org/presentationml/2006/main">
  <p:tag name="DVSHAPEID" val="enodjHhYaePNwPksufhpEs"/>
</p:tagLst>
</file>

<file path=ppt/tags/tag45.xml><?xml version="1.0" encoding="utf-8"?>
<p:tagLst xmlns:a="http://schemas.openxmlformats.org/drawingml/2006/main" xmlns:r="http://schemas.openxmlformats.org/officeDocument/2006/relationships" xmlns:p="http://schemas.openxmlformats.org/presentationml/2006/main">
  <p:tag name="DVSHAPEID" val="vOOh6iG6ExT0kIxZ98IijQ"/>
</p:tagLst>
</file>

<file path=ppt/tags/tag46.xml><?xml version="1.0" encoding="utf-8"?>
<p:tagLst xmlns:a="http://schemas.openxmlformats.org/drawingml/2006/main" xmlns:r="http://schemas.openxmlformats.org/officeDocument/2006/relationships" xmlns:p="http://schemas.openxmlformats.org/presentationml/2006/main">
  <p:tag name="DVSHAPEID" val="X1YrFsHgHjALRzp2AYh4zi"/>
</p:tagLst>
</file>

<file path=ppt/tags/tag47.xml><?xml version="1.0" encoding="utf-8"?>
<p:tagLst xmlns:a="http://schemas.openxmlformats.org/drawingml/2006/main" xmlns:r="http://schemas.openxmlformats.org/officeDocument/2006/relationships" xmlns:p="http://schemas.openxmlformats.org/presentationml/2006/main">
  <p:tag name="DVSHAPEID" val="enodjHhYaePNwPksufhpEs"/>
</p:tagLst>
</file>

<file path=ppt/tags/tag48.xml><?xml version="1.0" encoding="utf-8"?>
<p:tagLst xmlns:a="http://schemas.openxmlformats.org/drawingml/2006/main" xmlns:r="http://schemas.openxmlformats.org/officeDocument/2006/relationships" xmlns:p="http://schemas.openxmlformats.org/presentationml/2006/main">
  <p:tag name="DVSHAPEID" val="vOOh6iG6ExT0kIxZ98IijQ"/>
</p:tagLst>
</file>

<file path=ppt/tags/tag49.xml><?xml version="1.0" encoding="utf-8"?>
<p:tagLst xmlns:a="http://schemas.openxmlformats.org/drawingml/2006/main" xmlns:r="http://schemas.openxmlformats.org/officeDocument/2006/relationships" xmlns:p="http://schemas.openxmlformats.org/presentationml/2006/main">
  <p:tag name="DVSHAPEID" val="X1YrFsHgHjALRzp2AYh4zi"/>
</p:tagLst>
</file>

<file path=ppt/tags/tag50.xml><?xml version="1.0" encoding="utf-8"?>
<p:tagLst xmlns:a="http://schemas.openxmlformats.org/drawingml/2006/main" xmlns:r="http://schemas.openxmlformats.org/officeDocument/2006/relationships" xmlns:p="http://schemas.openxmlformats.org/presentationml/2006/main">
  <p:tag name="DVSHAPEID" val="JKRUWTTPKtI1RXjkho8SY9"/>
</p:tagLst>
</file>

<file path=ppt/tags/tag51.xml><?xml version="1.0" encoding="utf-8"?>
<p:tagLst xmlns:a="http://schemas.openxmlformats.org/drawingml/2006/main" xmlns:r="http://schemas.openxmlformats.org/officeDocument/2006/relationships" xmlns:p="http://schemas.openxmlformats.org/presentationml/2006/main">
  <p:tag name="DVSHAPEID" val="bM3slWRWiyEwI3qYUyEwnb"/>
</p:tagLst>
</file>

<file path=ppt/tags/tag52.xml><?xml version="1.0" encoding="utf-8"?>
<p:tagLst xmlns:a="http://schemas.openxmlformats.org/drawingml/2006/main" xmlns:r="http://schemas.openxmlformats.org/officeDocument/2006/relationships" xmlns:p="http://schemas.openxmlformats.org/presentationml/2006/main">
  <p:tag name="DVSHAPEID" val="ogLGUBYDQDBAy5RtxWXNa9"/>
</p:tagLst>
</file>

<file path=ppt/tags/tag53.xml><?xml version="1.0" encoding="utf-8"?>
<p:tagLst xmlns:a="http://schemas.openxmlformats.org/drawingml/2006/main" xmlns:r="http://schemas.openxmlformats.org/officeDocument/2006/relationships" xmlns:p="http://schemas.openxmlformats.org/presentationml/2006/main">
  <p:tag name="DVSHAPEID" val="nlegUjuzdsM0oMGF2gYFI0"/>
</p:tagLst>
</file>

<file path=ppt/tags/tag54.xml><?xml version="1.0" encoding="utf-8"?>
<p:tagLst xmlns:a="http://schemas.openxmlformats.org/drawingml/2006/main" xmlns:r="http://schemas.openxmlformats.org/officeDocument/2006/relationships" xmlns:p="http://schemas.openxmlformats.org/presentationml/2006/main">
  <p:tag name="DVSHAPEID" val="U8ul7q0Iyz0eTqsDHF9gq8"/>
</p:tagLst>
</file>

<file path=ppt/tags/tag55.xml><?xml version="1.0" encoding="utf-8"?>
<p:tagLst xmlns:a="http://schemas.openxmlformats.org/drawingml/2006/main" xmlns:r="http://schemas.openxmlformats.org/officeDocument/2006/relationships" xmlns:p="http://schemas.openxmlformats.org/presentationml/2006/main">
  <p:tag name="DVSHAPEID" val="OxG4NSTHOvqnq6Myc3zuTc"/>
</p:tagLst>
</file>

<file path=ppt/tags/tag56.xml><?xml version="1.0" encoding="utf-8"?>
<p:tagLst xmlns:a="http://schemas.openxmlformats.org/drawingml/2006/main" xmlns:r="http://schemas.openxmlformats.org/officeDocument/2006/relationships" xmlns:p="http://schemas.openxmlformats.org/presentationml/2006/main">
  <p:tag name="DVSHAPEID" val="09TgcpzjvszLjWE2C8PRLu"/>
</p:tagLst>
</file>

<file path=ppt/tags/tag57.xml><?xml version="1.0" encoding="utf-8"?>
<p:tagLst xmlns:a="http://schemas.openxmlformats.org/drawingml/2006/main" xmlns:r="http://schemas.openxmlformats.org/officeDocument/2006/relationships" xmlns:p="http://schemas.openxmlformats.org/presentationml/2006/main">
  <p:tag name="DVSHAPEID" val="NwZlR8t5HVfBwxbxFu8vZY"/>
</p:tagLst>
</file>

<file path=ppt/tags/tag58.xml><?xml version="1.0" encoding="utf-8"?>
<p:tagLst xmlns:a="http://schemas.openxmlformats.org/drawingml/2006/main" xmlns:r="http://schemas.openxmlformats.org/officeDocument/2006/relationships" xmlns:p="http://schemas.openxmlformats.org/presentationml/2006/main">
  <p:tag name="DVSHAPEID" val="NEMPTaqqF2rwlmgQxqQqKE"/>
</p:tagLst>
</file>

<file path=ppt/tags/tag59.xml><?xml version="1.0" encoding="utf-8"?>
<p:tagLst xmlns:a="http://schemas.openxmlformats.org/drawingml/2006/main" xmlns:r="http://schemas.openxmlformats.org/officeDocument/2006/relationships" xmlns:p="http://schemas.openxmlformats.org/presentationml/2006/main">
  <p:tag name="DVSHAPEID" val="ogLGUBYDQDBAy5RtxWXNa9"/>
</p:tagLst>
</file>

<file path=ppt/tags/tag60.xml><?xml version="1.0" encoding="utf-8"?>
<p:tagLst xmlns:a="http://schemas.openxmlformats.org/drawingml/2006/main" xmlns:r="http://schemas.openxmlformats.org/officeDocument/2006/relationships" xmlns:p="http://schemas.openxmlformats.org/presentationml/2006/main">
  <p:tag name="DVSHAPEID" val="nlegUjuzdsM0oMGF2gYFI0"/>
</p:tagLst>
</file>

<file path=ppt/tags/tag61.xml><?xml version="1.0" encoding="utf-8"?>
<p:tagLst xmlns:a="http://schemas.openxmlformats.org/drawingml/2006/main" xmlns:r="http://schemas.openxmlformats.org/officeDocument/2006/relationships" xmlns:p="http://schemas.openxmlformats.org/presentationml/2006/main">
  <p:tag name="DVSHAPEID" val="U8ul7q0Iyz0eTqsDHF9gq8"/>
</p:tagLst>
</file>

<file path=ppt/tags/tag62.xml><?xml version="1.0" encoding="utf-8"?>
<p:tagLst xmlns:a="http://schemas.openxmlformats.org/drawingml/2006/main" xmlns:r="http://schemas.openxmlformats.org/officeDocument/2006/relationships" xmlns:p="http://schemas.openxmlformats.org/presentationml/2006/main">
  <p:tag name="DVSHAPEID" val="fKVygXsOcUrwFwAdxt7I8M"/>
</p:tagLst>
</file>

<file path=ppt/tags/tag63.xml><?xml version="1.0" encoding="utf-8"?>
<p:tagLst xmlns:a="http://schemas.openxmlformats.org/drawingml/2006/main" xmlns:r="http://schemas.openxmlformats.org/officeDocument/2006/relationships" xmlns:p="http://schemas.openxmlformats.org/presentationml/2006/main">
  <p:tag name="DVSHAPEID" val="WPaPvYhvvbreusD5H9QO3y"/>
</p:tagLst>
</file>

<file path=ppt/tags/tag64.xml><?xml version="1.0" encoding="utf-8"?>
<p:tagLst xmlns:a="http://schemas.openxmlformats.org/drawingml/2006/main" xmlns:r="http://schemas.openxmlformats.org/officeDocument/2006/relationships" xmlns:p="http://schemas.openxmlformats.org/presentationml/2006/main">
  <p:tag name="DVSHAPEID" val="PRDl6T7C5TwsO6nqsuwGpg"/>
</p:tagLst>
</file>

<file path=ppt/tags/tag65.xml><?xml version="1.0" encoding="utf-8"?>
<p:tagLst xmlns:a="http://schemas.openxmlformats.org/drawingml/2006/main" xmlns:r="http://schemas.openxmlformats.org/officeDocument/2006/relationships" xmlns:p="http://schemas.openxmlformats.org/presentationml/2006/main">
  <p:tag name="DVSHAPEID" val="5r17zrMXRkJn0ic9RnoS6x"/>
</p:tagLst>
</file>

<file path=ppt/tags/tag66.xml><?xml version="1.0" encoding="utf-8"?>
<p:tagLst xmlns:a="http://schemas.openxmlformats.org/drawingml/2006/main" xmlns:r="http://schemas.openxmlformats.org/officeDocument/2006/relationships" xmlns:p="http://schemas.openxmlformats.org/presentationml/2006/main">
  <p:tag name="DVSHAPEID" val="H1ExIgHmhm9zMbjZkFQ81c"/>
</p:tagLst>
</file>

<file path=ppt/tags/tag67.xml><?xml version="1.0" encoding="utf-8"?>
<p:tagLst xmlns:a="http://schemas.openxmlformats.org/drawingml/2006/main" xmlns:r="http://schemas.openxmlformats.org/officeDocument/2006/relationships" xmlns:p="http://schemas.openxmlformats.org/presentationml/2006/main">
  <p:tag name="DVSHAPEID" val="PRDl6T7C5TwsO6nqsuwGpg"/>
</p:tagLst>
</file>

<file path=ppt/tags/tag68.xml><?xml version="1.0" encoding="utf-8"?>
<p:tagLst xmlns:a="http://schemas.openxmlformats.org/drawingml/2006/main" xmlns:r="http://schemas.openxmlformats.org/officeDocument/2006/relationships" xmlns:p="http://schemas.openxmlformats.org/presentationml/2006/main">
  <p:tag name="DVSHAPEID" val="5r17zrMXRkJn0ic9RnoS6x"/>
</p:tagLst>
</file>

<file path=ppt/tags/tag69.xml><?xml version="1.0" encoding="utf-8"?>
<p:tagLst xmlns:a="http://schemas.openxmlformats.org/drawingml/2006/main" xmlns:r="http://schemas.openxmlformats.org/officeDocument/2006/relationships" xmlns:p="http://schemas.openxmlformats.org/presentationml/2006/main">
  <p:tag name="DVSHAPEID" val="H1ExIgHmhm9zMbjZkFQ81c"/>
</p:tagLst>
</file>

<file path=ppt/tags/tag70.xml><?xml version="1.0" encoding="utf-8"?>
<p:tagLst xmlns:a="http://schemas.openxmlformats.org/drawingml/2006/main" xmlns:r="http://schemas.openxmlformats.org/officeDocument/2006/relationships" xmlns:p="http://schemas.openxmlformats.org/presentationml/2006/main">
  <p:tag name="DVSHAPEID" val="PRDl6T7C5TwsO6nqsuwGpg"/>
</p:tagLst>
</file>

<file path=ppt/tags/tag71.xml><?xml version="1.0" encoding="utf-8"?>
<p:tagLst xmlns:a="http://schemas.openxmlformats.org/drawingml/2006/main" xmlns:r="http://schemas.openxmlformats.org/officeDocument/2006/relationships" xmlns:p="http://schemas.openxmlformats.org/presentationml/2006/main">
  <p:tag name="DVSHAPEID" val="5r17zrMXRkJn0ic9RnoS6x"/>
</p:tagLst>
</file>

<file path=ppt/tags/tag72.xml><?xml version="1.0" encoding="utf-8"?>
<p:tagLst xmlns:a="http://schemas.openxmlformats.org/drawingml/2006/main" xmlns:r="http://schemas.openxmlformats.org/officeDocument/2006/relationships" xmlns:p="http://schemas.openxmlformats.org/presentationml/2006/main">
  <p:tag name="DVSHAPEID" val="H1ExIgHmhm9zMbjZkFQ81c"/>
</p:tagLst>
</file>

<file path=ppt/tags/tag73.xml><?xml version="1.0" encoding="utf-8"?>
<p:tagLst xmlns:a="http://schemas.openxmlformats.org/drawingml/2006/main" xmlns:r="http://schemas.openxmlformats.org/officeDocument/2006/relationships" xmlns:p="http://schemas.openxmlformats.org/presentationml/2006/main">
  <p:tag name="DVSHAPEID" val="KoptwGO8nXPuYoNVnR5658"/>
</p:tagLst>
</file>

<file path=ppt/tags/tag74.xml><?xml version="1.0" encoding="utf-8"?>
<p:tagLst xmlns:a="http://schemas.openxmlformats.org/drawingml/2006/main" xmlns:r="http://schemas.openxmlformats.org/officeDocument/2006/relationships" xmlns:p="http://schemas.openxmlformats.org/presentationml/2006/main">
  <p:tag name="DVSHAPEID" val="Y9EsLYDzIaJwDzplMBcVdf"/>
</p:tagLst>
</file>

<file path=ppt/tags/tag75.xml><?xml version="1.0" encoding="utf-8"?>
<p:tagLst xmlns:a="http://schemas.openxmlformats.org/drawingml/2006/main" xmlns:r="http://schemas.openxmlformats.org/officeDocument/2006/relationships" xmlns:p="http://schemas.openxmlformats.org/presentationml/2006/main">
  <p:tag name="DVSHAPEID" val="YRsAzGVEEPfBpfO3UQuOfE"/>
</p:tagLst>
</file>

<file path=ppt/tags/tag76.xml><?xml version="1.0" encoding="utf-8"?>
<p:tagLst xmlns:a="http://schemas.openxmlformats.org/drawingml/2006/main" xmlns:r="http://schemas.openxmlformats.org/officeDocument/2006/relationships" xmlns:p="http://schemas.openxmlformats.org/presentationml/2006/main">
  <p:tag name="DVSHAPEID" val="PuZGxV8tQVECp9zNC9pGSf"/>
</p:tagLst>
</file>

<file path=ppt/tags/tag77.xml><?xml version="1.0" encoding="utf-8"?>
<p:tagLst xmlns:a="http://schemas.openxmlformats.org/drawingml/2006/main" xmlns:r="http://schemas.openxmlformats.org/officeDocument/2006/relationships" xmlns:p="http://schemas.openxmlformats.org/presentationml/2006/main">
  <p:tag name="DVSHAPEID" val="bm8Vyocvx7eRAvzktZjtNp"/>
</p:tagLst>
</file>

<file path=ppt/tags/tag78.xml><?xml version="1.0" encoding="utf-8"?>
<p:tagLst xmlns:a="http://schemas.openxmlformats.org/drawingml/2006/main" xmlns:r="http://schemas.openxmlformats.org/officeDocument/2006/relationships" xmlns:p="http://schemas.openxmlformats.org/presentationml/2006/main">
  <p:tag name="DVSHAPEID" val="DZwpKQkrx5dziDyCnJgkox"/>
</p:tagLst>
</file>

<file path=ppt/tags/tag79.xml><?xml version="1.0" encoding="utf-8"?>
<p:tagLst xmlns:a="http://schemas.openxmlformats.org/drawingml/2006/main" xmlns:r="http://schemas.openxmlformats.org/officeDocument/2006/relationships" xmlns:p="http://schemas.openxmlformats.org/presentationml/2006/main">
  <p:tag name="DVSHAPEID" val="KCwpjXK8lsqQTG2mCouijJ"/>
</p:tagLst>
</file>

<file path=ppt/tags/tag80.xml><?xml version="1.0" encoding="utf-8"?>
<p:tagLst xmlns:a="http://schemas.openxmlformats.org/drawingml/2006/main" xmlns:r="http://schemas.openxmlformats.org/officeDocument/2006/relationships" xmlns:p="http://schemas.openxmlformats.org/presentationml/2006/main">
  <p:tag name="DVSHAPEID" val="9m6iPkvUjVB8MhSOU791Wu"/>
</p:tagLst>
</file>

<file path=ppt/tags/tag81.xml><?xml version="1.0" encoding="utf-8"?>
<p:tagLst xmlns:a="http://schemas.openxmlformats.org/drawingml/2006/main" xmlns:r="http://schemas.openxmlformats.org/officeDocument/2006/relationships" xmlns:p="http://schemas.openxmlformats.org/presentationml/2006/main">
  <p:tag name="DVSHAPEID" val="O1E9fadpiUF0t9j08pDq9u"/>
</p:tagLst>
</file>

<file path=ppt/tags/tag82.xml><?xml version="1.0" encoding="utf-8"?>
<p:tagLst xmlns:a="http://schemas.openxmlformats.org/drawingml/2006/main" xmlns:r="http://schemas.openxmlformats.org/officeDocument/2006/relationships" xmlns:p="http://schemas.openxmlformats.org/presentationml/2006/main">
  <p:tag name="DVSHAPEID" val="mULER0F3LRTziGziNxHU3l"/>
</p:tagLst>
</file>

<file path=ppt/tags/tag83.xml><?xml version="1.0" encoding="utf-8"?>
<p:tagLst xmlns:a="http://schemas.openxmlformats.org/drawingml/2006/main" xmlns:r="http://schemas.openxmlformats.org/officeDocument/2006/relationships" xmlns:p="http://schemas.openxmlformats.org/presentationml/2006/main">
  <p:tag name="DVSHAPEID" val="mU10AR26qcPfTd3FwaK3jW"/>
</p:tagLst>
</file>

<file path=ppt/tags/tag84.xml><?xml version="1.0" encoding="utf-8"?>
<p:tagLst xmlns:a="http://schemas.openxmlformats.org/drawingml/2006/main" xmlns:r="http://schemas.openxmlformats.org/officeDocument/2006/relationships" xmlns:p="http://schemas.openxmlformats.org/presentationml/2006/main">
  <p:tag name="DVSHAPEID" val="sUfdCxIwHk20xRDRpO0EqH"/>
</p:tagLst>
</file>

<file path=ppt/tags/tag85.xml><?xml version="1.0" encoding="utf-8"?>
<p:tagLst xmlns:a="http://schemas.openxmlformats.org/drawingml/2006/main" xmlns:r="http://schemas.openxmlformats.org/officeDocument/2006/relationships" xmlns:p="http://schemas.openxmlformats.org/presentationml/2006/main">
  <p:tag name="DVSHAPEID" val="THWyWZdNplk9TxOuxHlyo1"/>
</p:tagLst>
</file>

<file path=ppt/tags/tag86.xml><?xml version="1.0" encoding="utf-8"?>
<p:tagLst xmlns:a="http://schemas.openxmlformats.org/drawingml/2006/main" xmlns:r="http://schemas.openxmlformats.org/officeDocument/2006/relationships" xmlns:p="http://schemas.openxmlformats.org/presentationml/2006/main">
  <p:tag name="DVSHAPEID" val="zVluygt8oV7CeHAy6Ahs6Q"/>
</p:tagLst>
</file>

<file path=ppt/tags/tag87.xml><?xml version="1.0" encoding="utf-8"?>
<p:tagLst xmlns:a="http://schemas.openxmlformats.org/drawingml/2006/main" xmlns:r="http://schemas.openxmlformats.org/officeDocument/2006/relationships" xmlns:p="http://schemas.openxmlformats.org/presentationml/2006/main">
  <p:tag name="DVSHAPEID" val="UH29dCO4SmXS80csqXjgXo"/>
</p:tagLst>
</file>

<file path=ppt/tags/tag88.xml><?xml version="1.0" encoding="utf-8"?>
<p:tagLst xmlns:a="http://schemas.openxmlformats.org/drawingml/2006/main" xmlns:r="http://schemas.openxmlformats.org/officeDocument/2006/relationships" xmlns:p="http://schemas.openxmlformats.org/presentationml/2006/main">
  <p:tag name="DVSECTIONID" val="gzHJrK0aKdyKyv3QSahrBB"/>
</p:tagLst>
</file>

<file path=ppt/tags/tag89.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90.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91.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92.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93.xml><?xml version="1.0" encoding="utf-8"?>
<p:tagLst xmlns:a="http://schemas.openxmlformats.org/drawingml/2006/main" xmlns:r="http://schemas.openxmlformats.org/officeDocument/2006/relationships" xmlns:p="http://schemas.openxmlformats.org/presentationml/2006/main">
  <p:tag name="DVSHAPEID" val="SbBIwld181nWeMHczBa3aD"/>
</p:tagLst>
</file>

<file path=ppt/tags/tag94.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95.xml><?xml version="1.0" encoding="utf-8"?>
<p:tagLst xmlns:a="http://schemas.openxmlformats.org/drawingml/2006/main" xmlns:r="http://schemas.openxmlformats.org/officeDocument/2006/relationships" xmlns:p="http://schemas.openxmlformats.org/presentationml/2006/main">
  <p:tag name="DVSECTIONID" val="2D06HEm4pTBfSeLm4ftEeq"/>
</p:tagLst>
</file>

<file path=ppt/tags/tag96.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97.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98.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99.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00.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01.xml><?xml version="1.0" encoding="utf-8"?>
<p:tagLst xmlns:a="http://schemas.openxmlformats.org/drawingml/2006/main" xmlns:r="http://schemas.openxmlformats.org/officeDocument/2006/relationships" xmlns:p="http://schemas.openxmlformats.org/presentationml/2006/main">
  <p:tag name="DVSECTIONID" val="udQMvzR8FK2cOPFDKzmIOh"/>
</p:tagLst>
</file>

<file path=ppt/tags/tag102.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03.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04.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05.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06.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07.xml><?xml version="1.0" encoding="utf-8"?>
<p:tagLst xmlns:a="http://schemas.openxmlformats.org/drawingml/2006/main" xmlns:r="http://schemas.openxmlformats.org/officeDocument/2006/relationships" xmlns:p="http://schemas.openxmlformats.org/presentationml/2006/main">
  <p:tag name="DVSECTIONID" val="GI8muHxCfGyezFLsrFWEJF"/>
</p:tagLst>
</file>

<file path=ppt/tags/tag108.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09.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10.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11.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12.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13.xml><?xml version="1.0" encoding="utf-8"?>
<p:tagLst xmlns:a="http://schemas.openxmlformats.org/drawingml/2006/main" xmlns:r="http://schemas.openxmlformats.org/officeDocument/2006/relationships" xmlns:p="http://schemas.openxmlformats.org/presentationml/2006/main">
  <p:tag name="DVSECTIONID" val="JhZo7IzuR6Z8jblOoh3Vgb"/>
</p:tagLst>
</file>

<file path=ppt/tags/tag114.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15.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16.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17.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18.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19.xml><?xml version="1.0" encoding="utf-8"?>
<p:tagLst xmlns:a="http://schemas.openxmlformats.org/drawingml/2006/main" xmlns:r="http://schemas.openxmlformats.org/officeDocument/2006/relationships" xmlns:p="http://schemas.openxmlformats.org/presentationml/2006/main">
  <p:tag name="DVSECTIONID" val="JhZo7IzuR6Z8jblOoh3Vgb"/>
</p:tagLst>
</file>

<file path=ppt/tags/tag120.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21.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22.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23.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24.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25.xml><?xml version="1.0" encoding="utf-8"?>
<p:tagLst xmlns:a="http://schemas.openxmlformats.org/drawingml/2006/main" xmlns:r="http://schemas.openxmlformats.org/officeDocument/2006/relationships" xmlns:p="http://schemas.openxmlformats.org/presentationml/2006/main">
  <p:tag name="DVSECTIONID" val="eqlA7CgFBOoxWqFlR6Ww8t"/>
</p:tagLst>
</file>

<file path=ppt/tags/tag126.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27.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28.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29.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30.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31.xml><?xml version="1.0" encoding="utf-8"?>
<p:tagLst xmlns:a="http://schemas.openxmlformats.org/drawingml/2006/main" xmlns:r="http://schemas.openxmlformats.org/officeDocument/2006/relationships" xmlns:p="http://schemas.openxmlformats.org/presentationml/2006/main">
  <p:tag name="DVSECTIONID" val="rjcurhHeSvlSkiqhlV3jUS"/>
</p:tagLst>
</file>

<file path=ppt/tags/tag132.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33.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34.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35.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36.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37.xml><?xml version="1.0" encoding="utf-8"?>
<p:tagLst xmlns:a="http://schemas.openxmlformats.org/drawingml/2006/main" xmlns:r="http://schemas.openxmlformats.org/officeDocument/2006/relationships" xmlns:p="http://schemas.openxmlformats.org/presentationml/2006/main">
  <p:tag name="DVSECTIONID" val="0tUoIMhMs6YP18qGcPbbHh"/>
</p:tagLst>
</file>

<file path=ppt/tags/tag138.xml><?xml version="1.0" encoding="utf-8"?>
<p:tagLst xmlns:a="http://schemas.openxmlformats.org/drawingml/2006/main" xmlns:r="http://schemas.openxmlformats.org/officeDocument/2006/relationships" xmlns:p="http://schemas.openxmlformats.org/presentationml/2006/main">
  <p:tag name="DVSHAPEID" val="j17kflHrEhuaVj0GGGjWXu"/>
</p:tagLst>
</file>

<file path=ppt/tags/tag139.xml><?xml version="1.0" encoding="utf-8"?>
<p:tagLst xmlns:a="http://schemas.openxmlformats.org/drawingml/2006/main" xmlns:r="http://schemas.openxmlformats.org/officeDocument/2006/relationships" xmlns:p="http://schemas.openxmlformats.org/presentationml/2006/main">
  <p:tag name="DVSHAPEID" val="ZU4In0WfW4M3RwAVh6cYZf"/>
</p:tagLst>
</file>

<file path=ppt/tags/tag140.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41.xml><?xml version="1.0" encoding="utf-8"?>
<p:tagLst xmlns:a="http://schemas.openxmlformats.org/drawingml/2006/main" xmlns:r="http://schemas.openxmlformats.org/officeDocument/2006/relationships" xmlns:p="http://schemas.openxmlformats.org/presentationml/2006/main">
  <p:tag name="DVSHAPEID" val="oRru6LpdKZvKhHwaOByxOj"/>
</p:tagLst>
</file>

<file path=ppt/tags/tag142.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43.xml><?xml version="1.0" encoding="utf-8"?>
<p:tagLst xmlns:a="http://schemas.openxmlformats.org/drawingml/2006/main" xmlns:r="http://schemas.openxmlformats.org/officeDocument/2006/relationships" xmlns:p="http://schemas.openxmlformats.org/presentationml/2006/main">
  <p:tag name="DVSECTIONID" val="0tUoIMhMs6YP18qGcPbbHh"/>
</p:tagLst>
</file>

<file path=ppt/tags/tag144.xml><?xml version="1.0" encoding="utf-8"?>
<p:tagLst xmlns:a="http://schemas.openxmlformats.org/drawingml/2006/main" xmlns:r="http://schemas.openxmlformats.org/officeDocument/2006/relationships" xmlns:p="http://schemas.openxmlformats.org/presentationml/2006/main">
  <p:tag name="DVSHAPEID" val="CaxHfwrUqEx7y7vc1n4zpy"/>
</p:tagLst>
</file>

<file path=ppt/tags/tag145.xml><?xml version="1.0" encoding="utf-8"?>
<p:tagLst xmlns:a="http://schemas.openxmlformats.org/drawingml/2006/main" xmlns:r="http://schemas.openxmlformats.org/officeDocument/2006/relationships" xmlns:p="http://schemas.openxmlformats.org/presentationml/2006/main">
  <p:tag name="DVSHAPEID" val="j17kflHrEhuaVj0GGGjWXu"/>
</p:tagLst>
</file>

<file path=ppt/tags/tag146.xml><?xml version="1.0" encoding="utf-8"?>
<p:tagLst xmlns:a="http://schemas.openxmlformats.org/drawingml/2006/main" xmlns:r="http://schemas.openxmlformats.org/officeDocument/2006/relationships" xmlns:p="http://schemas.openxmlformats.org/presentationml/2006/main">
  <p:tag name="DVSHAPEID" val="oRru6LpdKZvKhHwaOByxOj"/>
</p:tagLst>
</file>

<file path=ppt/tags/tag147.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48.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49.xml><?xml version="1.0" encoding="utf-8"?>
<p:tagLst xmlns:a="http://schemas.openxmlformats.org/drawingml/2006/main" xmlns:r="http://schemas.openxmlformats.org/officeDocument/2006/relationships" xmlns:p="http://schemas.openxmlformats.org/presentationml/2006/main">
  <p:tag name="DVSECTIONID" val="b36mVAK1sPyzGMAvQsgVH2"/>
</p:tagLst>
</file>

<file path=ppt/tags/tag150.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51.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52.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53.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54.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55.xml><?xml version="1.0" encoding="utf-8"?>
<p:tagLst xmlns:a="http://schemas.openxmlformats.org/drawingml/2006/main" xmlns:r="http://schemas.openxmlformats.org/officeDocument/2006/relationships" xmlns:p="http://schemas.openxmlformats.org/presentationml/2006/main">
  <p:tag name="DVSECTIONID" val="oMzymMR1PuldW3TjfUzUh7"/>
</p:tagLst>
</file>

<file path=ppt/tags/tag156.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57.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58.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59.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60.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61.xml><?xml version="1.0" encoding="utf-8"?>
<p:tagLst xmlns:a="http://schemas.openxmlformats.org/drawingml/2006/main" xmlns:r="http://schemas.openxmlformats.org/officeDocument/2006/relationships" xmlns:p="http://schemas.openxmlformats.org/presentationml/2006/main">
  <p:tag name="DVSECTIONID" val="Ci9BQCpFZiRZo6CMBMTq65"/>
</p:tagLst>
</file>

<file path=ppt/tags/tag162.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63.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64.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65.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66.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67.xml><?xml version="1.0" encoding="utf-8"?>
<p:tagLst xmlns:a="http://schemas.openxmlformats.org/drawingml/2006/main" xmlns:r="http://schemas.openxmlformats.org/officeDocument/2006/relationships" xmlns:p="http://schemas.openxmlformats.org/presentationml/2006/main">
  <p:tag name="DVSECTIONID" val="C4X9IoN1nwD0y6yZs49mgU"/>
</p:tagLst>
</file>

<file path=ppt/tags/tag168.xml><?xml version="1.0" encoding="utf-8"?>
<p:tagLst xmlns:a="http://schemas.openxmlformats.org/drawingml/2006/main" xmlns:r="http://schemas.openxmlformats.org/officeDocument/2006/relationships" xmlns:p="http://schemas.openxmlformats.org/presentationml/2006/main">
  <p:tag name="DVSHAPEID" val="ihVy0OSUQOB4po0I5E6fwU"/>
</p:tagLst>
</file>

<file path=ppt/tags/tag169.xml><?xml version="1.0" encoding="utf-8"?>
<p:tagLst xmlns:a="http://schemas.openxmlformats.org/drawingml/2006/main" xmlns:r="http://schemas.openxmlformats.org/officeDocument/2006/relationships" xmlns:p="http://schemas.openxmlformats.org/presentationml/2006/main">
  <p:tag name="DVSHAPEID" val="Q4Hbp8lDyMBQKcs7KjCyJ5"/>
</p:tagLst>
</file>

<file path=ppt/tags/tag170.xml><?xml version="1.0" encoding="utf-8"?>
<p:tagLst xmlns:a="http://schemas.openxmlformats.org/drawingml/2006/main" xmlns:r="http://schemas.openxmlformats.org/officeDocument/2006/relationships" xmlns:p="http://schemas.openxmlformats.org/presentationml/2006/main">
  <p:tag name="DVSHAPEID" val="tyDNgYTMDYbKtMg2sPNdP8"/>
</p:tagLst>
</file>

<file path=ppt/tags/tag171.xml><?xml version="1.0" encoding="utf-8"?>
<p:tagLst xmlns:a="http://schemas.openxmlformats.org/drawingml/2006/main" xmlns:r="http://schemas.openxmlformats.org/officeDocument/2006/relationships" xmlns:p="http://schemas.openxmlformats.org/presentationml/2006/main">
  <p:tag name="DVSHAPEID" val="LmLBgWUSZwPLqmISgRr9P6"/>
</p:tagLst>
</file>

<file path=ppt/tags/tag172.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73.xml><?xml version="1.0" encoding="utf-8"?>
<p:tagLst xmlns:a="http://schemas.openxmlformats.org/drawingml/2006/main" xmlns:r="http://schemas.openxmlformats.org/officeDocument/2006/relationships" xmlns:p="http://schemas.openxmlformats.org/presentationml/2006/main">
  <p:tag name="DVSECTIONID" val="VNvtaBuQDPI4ajfZsRipdv"/>
</p:tagLst>
</file>

<file path=ppt/tags/tag174.xml><?xml version="1.0" encoding="utf-8"?>
<p:tagLst xmlns:a="http://schemas.openxmlformats.org/drawingml/2006/main" xmlns:r="http://schemas.openxmlformats.org/officeDocument/2006/relationships" xmlns:p="http://schemas.openxmlformats.org/presentationml/2006/main">
  <p:tag name="DVSHAPEID" val="s3unFK7usATdZkLGfVZ2IB"/>
</p:tagLst>
</file>

<file path=ppt/tags/tag175.xml><?xml version="1.0" encoding="utf-8"?>
<p:tagLst xmlns:a="http://schemas.openxmlformats.org/drawingml/2006/main" xmlns:r="http://schemas.openxmlformats.org/officeDocument/2006/relationships" xmlns:p="http://schemas.openxmlformats.org/presentationml/2006/main">
  <p:tag name="DVSHAPEID" val="ihVy0OSUQOB4po0I5E6fwU"/>
</p:tagLst>
</file>

<file path=ppt/tags/tag176.xml><?xml version="1.0" encoding="utf-8"?>
<p:tagLst xmlns:a="http://schemas.openxmlformats.org/drawingml/2006/main" xmlns:r="http://schemas.openxmlformats.org/officeDocument/2006/relationships" xmlns:p="http://schemas.openxmlformats.org/presentationml/2006/main">
  <p:tag name="DVSHAPEID" val="BUVmGwPkWs5orQQOpKydgP"/>
</p:tagLst>
</file>

<file path=ppt/tags/tag177.xml><?xml version="1.0" encoding="utf-8"?>
<p:tagLst xmlns:a="http://schemas.openxmlformats.org/drawingml/2006/main" xmlns:r="http://schemas.openxmlformats.org/officeDocument/2006/relationships" xmlns:p="http://schemas.openxmlformats.org/presentationml/2006/main">
  <p:tag name="DVSHAPEID" val="tyDNgYTMDYbKtMg2sPNdP8"/>
</p:tagLst>
</file>

<file path=ppt/tags/tag178.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79.xml><?xml version="1.0" encoding="utf-8"?>
<p:tagLst xmlns:a="http://schemas.openxmlformats.org/drawingml/2006/main" xmlns:r="http://schemas.openxmlformats.org/officeDocument/2006/relationships" xmlns:p="http://schemas.openxmlformats.org/presentationml/2006/main">
  <p:tag name="DVSECTIONID" val="as7KePrPXv0h9goKWfB9v3"/>
</p:tagLst>
</file>

<file path=ppt/tags/tag180.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181.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182.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183.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184.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185.xml><?xml version="1.0" encoding="utf-8"?>
<p:tagLst xmlns:a="http://schemas.openxmlformats.org/drawingml/2006/main" xmlns:r="http://schemas.openxmlformats.org/officeDocument/2006/relationships" xmlns:p="http://schemas.openxmlformats.org/presentationml/2006/main">
  <p:tag name="DVSECTIONID" val="hQkRiwdMvMKJQPqy3TYqIs"/>
</p:tagLst>
</file>

<file path=ppt/tags/tag186.xml><?xml version="1.0" encoding="utf-8"?>
<p:tagLst xmlns:a="http://schemas.openxmlformats.org/drawingml/2006/main" xmlns:r="http://schemas.openxmlformats.org/officeDocument/2006/relationships" xmlns:p="http://schemas.openxmlformats.org/presentationml/2006/main">
  <p:tag name="DVSHAPEID" val="cGn3xmhJp20lNh1FHWSKYE"/>
</p:tagLst>
</file>

<file path=ppt/tags/tag187.xml><?xml version="1.0" encoding="utf-8"?>
<p:tagLst xmlns:a="http://schemas.openxmlformats.org/drawingml/2006/main" xmlns:r="http://schemas.openxmlformats.org/officeDocument/2006/relationships" xmlns:p="http://schemas.openxmlformats.org/presentationml/2006/main">
  <p:tag name="DVSHAPEID" val="UHmUkzzWMGjE95dcpxAg7M"/>
</p:tagLst>
</file>

<file path=ppt/tags/tag188.xml><?xml version="1.0" encoding="utf-8"?>
<p:tagLst xmlns:a="http://schemas.openxmlformats.org/drawingml/2006/main" xmlns:r="http://schemas.openxmlformats.org/officeDocument/2006/relationships" xmlns:p="http://schemas.openxmlformats.org/presentationml/2006/main">
  <p:tag name="DVSHAPEID" val="L5yrQBaug58yLGHC2Hatgj"/>
</p:tagLst>
</file>

<file path=ppt/tags/tag189.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90.xml><?xml version="1.0" encoding="utf-8"?>
<p:tagLst xmlns:a="http://schemas.openxmlformats.org/drawingml/2006/main" xmlns:r="http://schemas.openxmlformats.org/officeDocument/2006/relationships" xmlns:p="http://schemas.openxmlformats.org/presentationml/2006/main">
  <p:tag name="DVSECTIONID" val="oRI5DJxLAmwklYyxs2eYM8"/>
</p:tagLst>
</file>

<file path=ppt/tags/tag191.xml><?xml version="1.0" encoding="utf-8"?>
<p:tagLst xmlns:a="http://schemas.openxmlformats.org/drawingml/2006/main" xmlns:r="http://schemas.openxmlformats.org/officeDocument/2006/relationships" xmlns:p="http://schemas.openxmlformats.org/presentationml/2006/main">
  <p:tag name="DVSHAPEID" val="cGn3xmhJp20lNh1FHWSKYE"/>
</p:tagLst>
</file>

<file path=ppt/tags/tag192.xml><?xml version="1.0" encoding="utf-8"?>
<p:tagLst xmlns:a="http://schemas.openxmlformats.org/drawingml/2006/main" xmlns:r="http://schemas.openxmlformats.org/officeDocument/2006/relationships" xmlns:p="http://schemas.openxmlformats.org/presentationml/2006/main">
  <p:tag name="DVSHAPEID" val="UHmUkzzWMGjE95dcpxAg7M"/>
</p:tagLst>
</file>

<file path=ppt/tags/tag193.xml><?xml version="1.0" encoding="utf-8"?>
<p:tagLst xmlns:a="http://schemas.openxmlformats.org/drawingml/2006/main" xmlns:r="http://schemas.openxmlformats.org/officeDocument/2006/relationships" xmlns:p="http://schemas.openxmlformats.org/presentationml/2006/main">
  <p:tag name="DVSHAPEID" val="L5yrQBaug58yLGHC2Hatgj"/>
</p:tagLst>
</file>

<file path=ppt/tags/tag194.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195.xml><?xml version="1.0" encoding="utf-8"?>
<p:tagLst xmlns:a="http://schemas.openxmlformats.org/drawingml/2006/main" xmlns:r="http://schemas.openxmlformats.org/officeDocument/2006/relationships" xmlns:p="http://schemas.openxmlformats.org/presentationml/2006/main">
  <p:tag name="DVSECTIONID" val="13iiPg7REfrRazzLQnqKRJ"/>
</p:tagLst>
</file>

<file path=ppt/tags/tag196.xml><?xml version="1.0" encoding="utf-8"?>
<p:tagLst xmlns:a="http://schemas.openxmlformats.org/drawingml/2006/main" xmlns:r="http://schemas.openxmlformats.org/officeDocument/2006/relationships" xmlns:p="http://schemas.openxmlformats.org/presentationml/2006/main">
  <p:tag name="DVSHAPEID" val="UHmUkzzWMGjE95dcpxAg7M"/>
</p:tagLst>
</file>

<file path=ppt/tags/tag197.xml><?xml version="1.0" encoding="utf-8"?>
<p:tagLst xmlns:a="http://schemas.openxmlformats.org/drawingml/2006/main" xmlns:r="http://schemas.openxmlformats.org/officeDocument/2006/relationships" xmlns:p="http://schemas.openxmlformats.org/presentationml/2006/main">
  <p:tag name="DVSHAPEID" val="L5yrQBaug58yLGHC2Hatgj"/>
</p:tagLst>
</file>

<file path=ppt/tags/tag198.xml><?xml version="1.0" encoding="utf-8"?>
<p:tagLst xmlns:a="http://schemas.openxmlformats.org/drawingml/2006/main" xmlns:r="http://schemas.openxmlformats.org/officeDocument/2006/relationships" xmlns:p="http://schemas.openxmlformats.org/presentationml/2006/main">
  <p:tag name="DVSHAPEID" val="3UJUYws96913Azb46vASuL"/>
</p:tagLst>
</file>

<file path=ppt/tags/tag199.xml><?xml version="1.0" encoding="utf-8"?>
<p:tagLst xmlns:a="http://schemas.openxmlformats.org/drawingml/2006/main" xmlns:r="http://schemas.openxmlformats.org/officeDocument/2006/relationships" xmlns:p="http://schemas.openxmlformats.org/presentationml/2006/main">
  <p:tag name="DVSHAPEID" val="YyVX643A3PLtrSf3JFooV7"/>
</p:tagLst>
</file>

<file path=ppt/tags/tag200.xml><?xml version="1.0" encoding="utf-8"?>
<p:tagLst xmlns:a="http://schemas.openxmlformats.org/drawingml/2006/main" xmlns:r="http://schemas.openxmlformats.org/officeDocument/2006/relationships" xmlns:p="http://schemas.openxmlformats.org/presentationml/2006/main">
  <p:tag name="DVSHAPEID" val="gFfFE8X8iEVhWbY0po5w5c"/>
</p:tagLst>
</file>

<file path=ppt/tags/tag201.xml><?xml version="1.0" encoding="utf-8"?>
<p:tagLst xmlns:a="http://schemas.openxmlformats.org/drawingml/2006/main" xmlns:r="http://schemas.openxmlformats.org/officeDocument/2006/relationships" xmlns:p="http://schemas.openxmlformats.org/presentationml/2006/main">
  <p:tag name="DVSHAPEID" val="i77iO2MVu5PRigIrpUDUw7"/>
</p:tagLst>
</file>

<file path=ppt/tags/tag202.xml><?xml version="1.0" encoding="utf-8"?>
<p:tagLst xmlns:a="http://schemas.openxmlformats.org/drawingml/2006/main" xmlns:r="http://schemas.openxmlformats.org/officeDocument/2006/relationships" xmlns:p="http://schemas.openxmlformats.org/presentationml/2006/main">
  <p:tag name="DVSHAPEID" val="x9W44IfZjp24n8xlkUmnaQ"/>
</p:tagLst>
</file>

<file path=ppt/tags/tag203.xml><?xml version="1.0" encoding="utf-8"?>
<p:tagLst xmlns:a="http://schemas.openxmlformats.org/drawingml/2006/main" xmlns:r="http://schemas.openxmlformats.org/officeDocument/2006/relationships" xmlns:p="http://schemas.openxmlformats.org/presentationml/2006/main">
  <p:tag name="DVSHAPEID" val="s5SIiYYaSaFbzYmKX3FuLq"/>
</p:tagLst>
</file>

<file path=ppt/tags/tag204.xml><?xml version="1.0" encoding="utf-8"?>
<p:tagLst xmlns:a="http://schemas.openxmlformats.org/drawingml/2006/main" xmlns:r="http://schemas.openxmlformats.org/officeDocument/2006/relationships" xmlns:p="http://schemas.openxmlformats.org/presentationml/2006/main">
  <p:tag name="DVSHAPEID" val="PeTAT4AIy9XHHRbmph08wR"/>
</p:tagLst>
</file>

<file path=ppt/tags/tag205.xml><?xml version="1.0" encoding="utf-8"?>
<p:tagLst xmlns:a="http://schemas.openxmlformats.org/drawingml/2006/main" xmlns:r="http://schemas.openxmlformats.org/officeDocument/2006/relationships" xmlns:p="http://schemas.openxmlformats.org/presentationml/2006/main">
  <p:tag name="DVSHAPEID" val="ocyzYzXjHF42gEPI5UAaCw"/>
</p:tagLst>
</file>

<file path=ppt/tags/tag206.xml><?xml version="1.0" encoding="utf-8"?>
<p:tagLst xmlns:a="http://schemas.openxmlformats.org/drawingml/2006/main" xmlns:r="http://schemas.openxmlformats.org/officeDocument/2006/relationships" xmlns:p="http://schemas.openxmlformats.org/presentationml/2006/main">
  <p:tag name="DVSHAPEID" val="dRhvyADouDTXPG1j50Kfri"/>
</p:tagLst>
</file>

<file path=ppt/tags/tag207.xml><?xml version="1.0" encoding="utf-8"?>
<p:tagLst xmlns:a="http://schemas.openxmlformats.org/drawingml/2006/main" xmlns:r="http://schemas.openxmlformats.org/officeDocument/2006/relationships" xmlns:p="http://schemas.openxmlformats.org/presentationml/2006/main">
  <p:tag name="DVSHAPEID" val="CFAxxHb5ymfSYHit1mFjar"/>
</p:tagLst>
</file>

<file path=ppt/tags/tag208.xml><?xml version="1.0" encoding="utf-8"?>
<p:tagLst xmlns:a="http://schemas.openxmlformats.org/drawingml/2006/main" xmlns:r="http://schemas.openxmlformats.org/officeDocument/2006/relationships" xmlns:p="http://schemas.openxmlformats.org/presentationml/2006/main">
  <p:tag name="DVSHAPEID" val="8iO8GLOzpn5VeBU02Wco4w"/>
</p:tagLst>
</file>

<file path=ppt/tags/tag209.xml><?xml version="1.0" encoding="utf-8"?>
<p:tagLst xmlns:a="http://schemas.openxmlformats.org/drawingml/2006/main" xmlns:r="http://schemas.openxmlformats.org/officeDocument/2006/relationships" xmlns:p="http://schemas.openxmlformats.org/presentationml/2006/main">
  <p:tag name="DVSHAPEID" val="HXIk1BZnz77bwiJp0qgYXS"/>
</p:tagLst>
</file>

<file path=ppt/tags/tag210.xml><?xml version="1.0" encoding="utf-8"?>
<p:tagLst xmlns:a="http://schemas.openxmlformats.org/drawingml/2006/main" xmlns:r="http://schemas.openxmlformats.org/officeDocument/2006/relationships" xmlns:p="http://schemas.openxmlformats.org/presentationml/2006/main">
  <p:tag name="DVSHAPEID" val="N2sGz0jJ6LmCBQpmKdz1NX"/>
</p:tagLst>
</file>

<file path=ppt/tags/tag211.xml><?xml version="1.0" encoding="utf-8"?>
<p:tagLst xmlns:a="http://schemas.openxmlformats.org/drawingml/2006/main" xmlns:r="http://schemas.openxmlformats.org/officeDocument/2006/relationships" xmlns:p="http://schemas.openxmlformats.org/presentationml/2006/main">
  <p:tag name="DVSHAPEID" val="O35ChDVM86zPaGRl2Z3Q1m"/>
</p:tagLst>
</file>

<file path=ppt/tags/tag212.xml><?xml version="1.0" encoding="utf-8"?>
<p:tagLst xmlns:a="http://schemas.openxmlformats.org/drawingml/2006/main" xmlns:r="http://schemas.openxmlformats.org/officeDocument/2006/relationships" xmlns:p="http://schemas.openxmlformats.org/presentationml/2006/main">
  <p:tag name="DVSHAPEID" val="OTGS0DG3pV4PeoAXIGNkDg"/>
</p:tagLst>
</file>

<file path=ppt/tags/tag213.xml><?xml version="1.0" encoding="utf-8"?>
<p:tagLst xmlns:a="http://schemas.openxmlformats.org/drawingml/2006/main" xmlns:r="http://schemas.openxmlformats.org/officeDocument/2006/relationships" xmlns:p="http://schemas.openxmlformats.org/presentationml/2006/main">
  <p:tag name="DVSHAPEID" val="3LGJuoazXWWsfbVpDi64GD"/>
</p:tagLst>
</file>

<file path=ppt/tags/tag214.xml><?xml version="1.0" encoding="utf-8"?>
<p:tagLst xmlns:a="http://schemas.openxmlformats.org/drawingml/2006/main" xmlns:r="http://schemas.openxmlformats.org/officeDocument/2006/relationships" xmlns:p="http://schemas.openxmlformats.org/presentationml/2006/main">
  <p:tag name="DVSHAPEID" val="KkrtK4hn3HJxQVbh8hSPY7"/>
</p:tagLst>
</file>

<file path=ppt/tags/tag215.xml><?xml version="1.0" encoding="utf-8"?>
<p:tagLst xmlns:a="http://schemas.openxmlformats.org/drawingml/2006/main" xmlns:r="http://schemas.openxmlformats.org/officeDocument/2006/relationships" xmlns:p="http://schemas.openxmlformats.org/presentationml/2006/main">
  <p:tag name="DVSHAPEID" val="TM9p2j3vdyzp1mh1E6iATf"/>
</p:tagLst>
</file>

<file path=ppt/tags/tag216.xml><?xml version="1.0" encoding="utf-8"?>
<p:tagLst xmlns:a="http://schemas.openxmlformats.org/drawingml/2006/main" xmlns:r="http://schemas.openxmlformats.org/officeDocument/2006/relationships" xmlns:p="http://schemas.openxmlformats.org/presentationml/2006/main">
  <p:tag name="DVSHAPEID" val="IHk0dl9OcRECqFjl2Xjyta"/>
</p:tagLst>
</file>

<file path=ppt/tags/tag217.xml><?xml version="1.0" encoding="utf-8"?>
<p:tagLst xmlns:a="http://schemas.openxmlformats.org/drawingml/2006/main" xmlns:r="http://schemas.openxmlformats.org/officeDocument/2006/relationships" xmlns:p="http://schemas.openxmlformats.org/presentationml/2006/main">
  <p:tag name="DVSHAPEID" val="XqUPZ7CMxoeE3s415HlomI"/>
</p:tagLst>
</file>

<file path=ppt/tags/tag218.xml><?xml version="1.0" encoding="utf-8"?>
<p:tagLst xmlns:a="http://schemas.openxmlformats.org/drawingml/2006/main" xmlns:r="http://schemas.openxmlformats.org/officeDocument/2006/relationships" xmlns:p="http://schemas.openxmlformats.org/presentationml/2006/main">
  <p:tag name="DVSHAPEID" val="LoVBIj3kglLyJU5ol2cpkg"/>
</p:tagLst>
</file>

<file path=ppt/tags/tag219.xml><?xml version="1.0" encoding="utf-8"?>
<p:tagLst xmlns:a="http://schemas.openxmlformats.org/drawingml/2006/main" xmlns:r="http://schemas.openxmlformats.org/officeDocument/2006/relationships" xmlns:p="http://schemas.openxmlformats.org/presentationml/2006/main">
  <p:tag name="DVSHAPEID" val="oMCRg0SCc4OeFvUoojJc7T"/>
</p:tagLst>
</file>

<file path=ppt/tags/tag220.xml><?xml version="1.0" encoding="utf-8"?>
<p:tagLst xmlns:a="http://schemas.openxmlformats.org/drawingml/2006/main" xmlns:r="http://schemas.openxmlformats.org/officeDocument/2006/relationships" xmlns:p="http://schemas.openxmlformats.org/presentationml/2006/main">
  <p:tag name="DVSHAPEID" val="SuIaWHljcWouZ8YR22sE8H"/>
</p:tagLst>
</file>

<file path=ppt/tags/tag221.xml><?xml version="1.0" encoding="utf-8"?>
<p:tagLst xmlns:a="http://schemas.openxmlformats.org/drawingml/2006/main" xmlns:r="http://schemas.openxmlformats.org/officeDocument/2006/relationships" xmlns:p="http://schemas.openxmlformats.org/presentationml/2006/main">
  <p:tag name="DVSHAPEID" val="KveztXDTG78vT7964agSRR"/>
</p:tagLst>
</file>

<file path=ppt/tags/tag222.xml><?xml version="1.0" encoding="utf-8"?>
<p:tagLst xmlns:a="http://schemas.openxmlformats.org/drawingml/2006/main" xmlns:r="http://schemas.openxmlformats.org/officeDocument/2006/relationships" xmlns:p="http://schemas.openxmlformats.org/presentationml/2006/main">
  <p:tag name="DVSHAPEID" val="QbwLpxgGKtKbKcVmdoGjgh"/>
</p:tagLst>
</file>

<file path=ppt/tags/tag223.xml><?xml version="1.0" encoding="utf-8"?>
<p:tagLst xmlns:a="http://schemas.openxmlformats.org/drawingml/2006/main" xmlns:r="http://schemas.openxmlformats.org/officeDocument/2006/relationships" xmlns:p="http://schemas.openxmlformats.org/presentationml/2006/main">
  <p:tag name="DVSHAPEID" val="lufQHWXhofPTE33Ix5DZmF"/>
</p:tagLst>
</file>

<file path=ppt/tags/tag224.xml><?xml version="1.0" encoding="utf-8"?>
<p:tagLst xmlns:a="http://schemas.openxmlformats.org/drawingml/2006/main" xmlns:r="http://schemas.openxmlformats.org/officeDocument/2006/relationships" xmlns:p="http://schemas.openxmlformats.org/presentationml/2006/main">
  <p:tag name="DVSHAPEID" val="LHnWaIWRcyAzP1vyPjJt5u"/>
</p:tagLst>
</file>

<file path=ppt/tags/tag225.xml><?xml version="1.0" encoding="utf-8"?>
<p:tagLst xmlns:a="http://schemas.openxmlformats.org/drawingml/2006/main" xmlns:r="http://schemas.openxmlformats.org/officeDocument/2006/relationships" xmlns:p="http://schemas.openxmlformats.org/presentationml/2006/main">
  <p:tag name="DVSHAPEID" val="lRySivQAGgUGJxtLLekw3h"/>
</p:tagLst>
</file>

<file path=ppt/tags/tag226.xml><?xml version="1.0" encoding="utf-8"?>
<p:tagLst xmlns:a="http://schemas.openxmlformats.org/drawingml/2006/main" xmlns:r="http://schemas.openxmlformats.org/officeDocument/2006/relationships" xmlns:p="http://schemas.openxmlformats.org/presentationml/2006/main">
  <p:tag name="DVSHAPEID" val="i5d1cYgjgTAgmwohqr1CRk"/>
</p:tagLst>
</file>

<file path=ppt/tags/tag227.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228.xml><?xml version="1.0" encoding="utf-8"?>
<p:tagLst xmlns:a="http://schemas.openxmlformats.org/drawingml/2006/main" xmlns:r="http://schemas.openxmlformats.org/officeDocument/2006/relationships" xmlns:p="http://schemas.openxmlformats.org/presentationml/2006/main">
  <p:tag name="DVSECTIONID" val="ks3Z34dLJ2NfQEMkUgDIIh"/>
</p:tagLst>
</file>

<file path=ppt/tags/tag229.xml><?xml version="1.0" encoding="utf-8"?>
<p:tagLst xmlns:a="http://schemas.openxmlformats.org/drawingml/2006/main" xmlns:r="http://schemas.openxmlformats.org/officeDocument/2006/relationships" xmlns:p="http://schemas.openxmlformats.org/presentationml/2006/main">
  <p:tag name="DVSHAPEID" val="UHmUkzzWMGjE95dcpxAg7M"/>
</p:tagLst>
</file>

<file path=ppt/tags/tag230.xml><?xml version="1.0" encoding="utf-8"?>
<p:tagLst xmlns:a="http://schemas.openxmlformats.org/drawingml/2006/main" xmlns:r="http://schemas.openxmlformats.org/officeDocument/2006/relationships" xmlns:p="http://schemas.openxmlformats.org/presentationml/2006/main">
  <p:tag name="DVSHAPEID" val="L5yrQBaug58yLGHC2Hatgj"/>
</p:tagLst>
</file>

<file path=ppt/tags/tag231.xml><?xml version="1.0" encoding="utf-8"?>
<p:tagLst xmlns:a="http://schemas.openxmlformats.org/drawingml/2006/main" xmlns:r="http://schemas.openxmlformats.org/officeDocument/2006/relationships" xmlns:p="http://schemas.openxmlformats.org/presentationml/2006/main">
  <p:tag name="DVSHAPEID" val="E9iY54yu8yr4ysFgiRkn00"/>
</p:tagLst>
</file>

<file path=ppt/tags/tag232.xml><?xml version="1.0" encoding="utf-8"?>
<p:tagLst xmlns:a="http://schemas.openxmlformats.org/drawingml/2006/main" xmlns:r="http://schemas.openxmlformats.org/officeDocument/2006/relationships" xmlns:p="http://schemas.openxmlformats.org/presentationml/2006/main">
  <p:tag name="DVSHAPEID" val="6sbWntOTvqpYr3JeTbKLL1"/>
</p:tagLst>
</file>

<file path=ppt/tags/tag233.xml><?xml version="1.0" encoding="utf-8"?>
<p:tagLst xmlns:a="http://schemas.openxmlformats.org/drawingml/2006/main" xmlns:r="http://schemas.openxmlformats.org/officeDocument/2006/relationships" xmlns:p="http://schemas.openxmlformats.org/presentationml/2006/main">
  <p:tag name="DVSHAPEID" val="PiXWC989hujE3PM8G4Ge30"/>
</p:tagLst>
</file>

<file path=ppt/tags/tag234.xml><?xml version="1.0" encoding="utf-8"?>
<p:tagLst xmlns:a="http://schemas.openxmlformats.org/drawingml/2006/main" xmlns:r="http://schemas.openxmlformats.org/officeDocument/2006/relationships" xmlns:p="http://schemas.openxmlformats.org/presentationml/2006/main">
  <p:tag name="DVSHAPEID" val="EA0Bx4Y8Cee5DTZrRFLl9V"/>
</p:tagLst>
</file>

<file path=ppt/tags/tag235.xml><?xml version="1.0" encoding="utf-8"?>
<p:tagLst xmlns:a="http://schemas.openxmlformats.org/drawingml/2006/main" xmlns:r="http://schemas.openxmlformats.org/officeDocument/2006/relationships" xmlns:p="http://schemas.openxmlformats.org/presentationml/2006/main">
  <p:tag name="DVSHAPEID" val="EM0TsKvF5xXOEnV0B4a9S4"/>
</p:tagLst>
</file>

<file path=ppt/tags/tag236.xml><?xml version="1.0" encoding="utf-8"?>
<p:tagLst xmlns:a="http://schemas.openxmlformats.org/drawingml/2006/main" xmlns:r="http://schemas.openxmlformats.org/officeDocument/2006/relationships" xmlns:p="http://schemas.openxmlformats.org/presentationml/2006/main">
  <p:tag name="DVSHAPEID" val="pYbT9fd1tHRIVeBECeDW9H"/>
</p:tagLst>
</file>

<file path=ppt/tags/tag237.xml><?xml version="1.0" encoding="utf-8"?>
<p:tagLst xmlns:a="http://schemas.openxmlformats.org/drawingml/2006/main" xmlns:r="http://schemas.openxmlformats.org/officeDocument/2006/relationships" xmlns:p="http://schemas.openxmlformats.org/presentationml/2006/main">
  <p:tag name="DVSHAPEID" val="7PfBwQ3HbZ3zm2HyAfs43f"/>
</p:tagLst>
</file>

<file path=ppt/tags/tag238.xml><?xml version="1.0" encoding="utf-8"?>
<p:tagLst xmlns:a="http://schemas.openxmlformats.org/drawingml/2006/main" xmlns:r="http://schemas.openxmlformats.org/officeDocument/2006/relationships" xmlns:p="http://schemas.openxmlformats.org/presentationml/2006/main">
  <p:tag name="DVSHAPEID" val="XVrHpXrWwVVIQmEyJnXLwR"/>
</p:tagLst>
</file>

<file path=ppt/tags/tag239.xml><?xml version="1.0" encoding="utf-8"?>
<p:tagLst xmlns:a="http://schemas.openxmlformats.org/drawingml/2006/main" xmlns:r="http://schemas.openxmlformats.org/officeDocument/2006/relationships" xmlns:p="http://schemas.openxmlformats.org/presentationml/2006/main">
  <p:tag name="DVSHAPEID" val="FlRyW3Dnu4DSSjaOq5fft7"/>
</p:tagLst>
</file>

<file path=ppt/tags/tag240.xml><?xml version="1.0" encoding="utf-8"?>
<p:tagLst xmlns:a="http://schemas.openxmlformats.org/drawingml/2006/main" xmlns:r="http://schemas.openxmlformats.org/officeDocument/2006/relationships" xmlns:p="http://schemas.openxmlformats.org/presentationml/2006/main">
  <p:tag name="DVSHAPEID" val="EEckU2w56hI5f5PR1oi8rR"/>
</p:tagLst>
</file>

<file path=ppt/tags/tag241.xml><?xml version="1.0" encoding="utf-8"?>
<p:tagLst xmlns:a="http://schemas.openxmlformats.org/drawingml/2006/main" xmlns:r="http://schemas.openxmlformats.org/officeDocument/2006/relationships" xmlns:p="http://schemas.openxmlformats.org/presentationml/2006/main">
  <p:tag name="DVSHAPEID" val="4XukoUWSwgnyHcmB9BQoXl"/>
</p:tagLst>
</file>

<file path=ppt/tags/tag242.xml><?xml version="1.0" encoding="utf-8"?>
<p:tagLst xmlns:a="http://schemas.openxmlformats.org/drawingml/2006/main" xmlns:r="http://schemas.openxmlformats.org/officeDocument/2006/relationships" xmlns:p="http://schemas.openxmlformats.org/presentationml/2006/main">
  <p:tag name="DVSHAPEID" val="9M44Zz3RXlGMzeQzEC8dLs"/>
</p:tagLst>
</file>

<file path=ppt/tags/tag243.xml><?xml version="1.0" encoding="utf-8"?>
<p:tagLst xmlns:a="http://schemas.openxmlformats.org/drawingml/2006/main" xmlns:r="http://schemas.openxmlformats.org/officeDocument/2006/relationships" xmlns:p="http://schemas.openxmlformats.org/presentationml/2006/main">
  <p:tag name="DVSHAPEID" val="IHnDvpeGh2TJNIfjVnOFj2"/>
</p:tagLst>
</file>

<file path=ppt/tags/tag244.xml><?xml version="1.0" encoding="utf-8"?>
<p:tagLst xmlns:a="http://schemas.openxmlformats.org/drawingml/2006/main" xmlns:r="http://schemas.openxmlformats.org/officeDocument/2006/relationships" xmlns:p="http://schemas.openxmlformats.org/presentationml/2006/main">
  <p:tag name="DVSHAPEID" val="RUD7LAXegJAH4nGl4ECg3D"/>
</p:tagLst>
</file>

<file path=ppt/tags/tag245.xml><?xml version="1.0" encoding="utf-8"?>
<p:tagLst xmlns:a="http://schemas.openxmlformats.org/drawingml/2006/main" xmlns:r="http://schemas.openxmlformats.org/officeDocument/2006/relationships" xmlns:p="http://schemas.openxmlformats.org/presentationml/2006/main">
  <p:tag name="DVSHAPEID" val="TQq8jkGLo58FPtZnEEJ3M9"/>
</p:tagLst>
</file>

<file path=ppt/tags/tag246.xml><?xml version="1.0" encoding="utf-8"?>
<p:tagLst xmlns:a="http://schemas.openxmlformats.org/drawingml/2006/main" xmlns:r="http://schemas.openxmlformats.org/officeDocument/2006/relationships" xmlns:p="http://schemas.openxmlformats.org/presentationml/2006/main">
  <p:tag name="DVSHAPEID" val="96ESDzia32Zd1NGDgCxuku"/>
</p:tagLst>
</file>

<file path=ppt/tags/tag247.xml><?xml version="1.0" encoding="utf-8"?>
<p:tagLst xmlns:a="http://schemas.openxmlformats.org/drawingml/2006/main" xmlns:r="http://schemas.openxmlformats.org/officeDocument/2006/relationships" xmlns:p="http://schemas.openxmlformats.org/presentationml/2006/main">
  <p:tag name="DVSHAPEID" val="zoxdmGZXx0RJGktrG7sd25"/>
</p:tagLst>
</file>

<file path=ppt/tags/tag248.xml><?xml version="1.0" encoding="utf-8"?>
<p:tagLst xmlns:a="http://schemas.openxmlformats.org/drawingml/2006/main" xmlns:r="http://schemas.openxmlformats.org/officeDocument/2006/relationships" xmlns:p="http://schemas.openxmlformats.org/presentationml/2006/main">
  <p:tag name="DVSHAPEID" val="GBrcH1o6viOExflqdCb5vZ"/>
</p:tagLst>
</file>

<file path=ppt/tags/tag249.xml><?xml version="1.0" encoding="utf-8"?>
<p:tagLst xmlns:a="http://schemas.openxmlformats.org/drawingml/2006/main" xmlns:r="http://schemas.openxmlformats.org/officeDocument/2006/relationships" xmlns:p="http://schemas.openxmlformats.org/presentationml/2006/main">
  <p:tag name="DVSHAPEID" val="mi6m9PWq17rtIVL9ZYzquz"/>
</p:tagLst>
</file>

<file path=ppt/tags/tag250.xml><?xml version="1.0" encoding="utf-8"?>
<p:tagLst xmlns:a="http://schemas.openxmlformats.org/drawingml/2006/main" xmlns:r="http://schemas.openxmlformats.org/officeDocument/2006/relationships" xmlns:p="http://schemas.openxmlformats.org/presentationml/2006/main">
  <p:tag name="DVSHAPEID" val="U2Ne5gUQ2XzHf96kRza5gH"/>
</p:tagLst>
</file>

<file path=ppt/tags/tag251.xml><?xml version="1.0" encoding="utf-8"?>
<p:tagLst xmlns:a="http://schemas.openxmlformats.org/drawingml/2006/main" xmlns:r="http://schemas.openxmlformats.org/officeDocument/2006/relationships" xmlns:p="http://schemas.openxmlformats.org/presentationml/2006/main">
  <p:tag name="DVSHAPEID" val="c3xpE3Ddv5uNn4zVJFvb4u"/>
</p:tagLst>
</file>

<file path=ppt/tags/tag252.xml><?xml version="1.0" encoding="utf-8"?>
<p:tagLst xmlns:a="http://schemas.openxmlformats.org/drawingml/2006/main" xmlns:r="http://schemas.openxmlformats.org/officeDocument/2006/relationships" xmlns:p="http://schemas.openxmlformats.org/presentationml/2006/main">
  <p:tag name="DVSHAPEID" val="T1GC2E60gpidPJHGCQcPru"/>
</p:tagLst>
</file>

<file path=ppt/tags/tag253.xml><?xml version="1.0" encoding="utf-8"?>
<p:tagLst xmlns:a="http://schemas.openxmlformats.org/drawingml/2006/main" xmlns:r="http://schemas.openxmlformats.org/officeDocument/2006/relationships" xmlns:p="http://schemas.openxmlformats.org/presentationml/2006/main">
  <p:tag name="DVSHAPEID" val="crL2LWPuz4DI9wJ11Y6uP5"/>
</p:tagLst>
</file>

<file path=ppt/tags/tag254.xml><?xml version="1.0" encoding="utf-8"?>
<p:tagLst xmlns:a="http://schemas.openxmlformats.org/drawingml/2006/main" xmlns:r="http://schemas.openxmlformats.org/officeDocument/2006/relationships" xmlns:p="http://schemas.openxmlformats.org/presentationml/2006/main">
  <p:tag name="DVSHAPEID" val="uaePd33FYf2pOeR0S9aLPe"/>
</p:tagLst>
</file>

<file path=ppt/tags/tag255.xml><?xml version="1.0" encoding="utf-8"?>
<p:tagLst xmlns:a="http://schemas.openxmlformats.org/drawingml/2006/main" xmlns:r="http://schemas.openxmlformats.org/officeDocument/2006/relationships" xmlns:p="http://schemas.openxmlformats.org/presentationml/2006/main">
  <p:tag name="DVSHAPEID" val="A6zbXAPeIXF6WBNWIMqU5o"/>
</p:tagLst>
</file>

<file path=ppt/tags/tag256.xml><?xml version="1.0" encoding="utf-8"?>
<p:tagLst xmlns:a="http://schemas.openxmlformats.org/drawingml/2006/main" xmlns:r="http://schemas.openxmlformats.org/officeDocument/2006/relationships" xmlns:p="http://schemas.openxmlformats.org/presentationml/2006/main">
  <p:tag name="DVSHAPEID" val="FKHua16Wj3fgA8f26tQKw5"/>
</p:tagLst>
</file>

<file path=ppt/tags/tag257.xml><?xml version="1.0" encoding="utf-8"?>
<p:tagLst xmlns:a="http://schemas.openxmlformats.org/drawingml/2006/main" xmlns:r="http://schemas.openxmlformats.org/officeDocument/2006/relationships" xmlns:p="http://schemas.openxmlformats.org/presentationml/2006/main">
  <p:tag name="DVSHAPEID" val="JHhfcWqokV8bqPtsqN7MDB"/>
</p:tagLst>
</file>

<file path=ppt/tags/tag258.xml><?xml version="1.0" encoding="utf-8"?>
<p:tagLst xmlns:a="http://schemas.openxmlformats.org/drawingml/2006/main" xmlns:r="http://schemas.openxmlformats.org/officeDocument/2006/relationships" xmlns:p="http://schemas.openxmlformats.org/presentationml/2006/main">
  <p:tag name="DVSHAPEID" val="QG1FGGGX4lRA0ZcUO9wVIk"/>
</p:tagLst>
</file>

<file path=ppt/tags/tag259.xml><?xml version="1.0" encoding="utf-8"?>
<p:tagLst xmlns:a="http://schemas.openxmlformats.org/drawingml/2006/main" xmlns:r="http://schemas.openxmlformats.org/officeDocument/2006/relationships" xmlns:p="http://schemas.openxmlformats.org/presentationml/2006/main">
  <p:tag name="DVSHAPEID" val="8oHqzD22CKs7QBewfKImRM"/>
</p:tagLst>
</file>

<file path=ppt/tags/tag260.xml><?xml version="1.0" encoding="utf-8"?>
<p:tagLst xmlns:a="http://schemas.openxmlformats.org/drawingml/2006/main" xmlns:r="http://schemas.openxmlformats.org/officeDocument/2006/relationships" xmlns:p="http://schemas.openxmlformats.org/presentationml/2006/main">
  <p:tag name="DVSECTIONID" val="c0Ak8cm62k0HM6PR5hNB0Q"/>
</p:tagLst>
</file>

<file path=ppt/tags/tag261.xml><?xml version="1.0" encoding="utf-8"?>
<p:tagLst xmlns:a="http://schemas.openxmlformats.org/drawingml/2006/main" xmlns:r="http://schemas.openxmlformats.org/officeDocument/2006/relationships" xmlns:p="http://schemas.openxmlformats.org/presentationml/2006/main">
  <p:tag name="DVSHAPEID" val="198Wrvxl9Iw8WgmSJXLhpe"/>
</p:tagLst>
</file>

<file path=ppt/tags/tag262.xml><?xml version="1.0" encoding="utf-8"?>
<p:tagLst xmlns:a="http://schemas.openxmlformats.org/drawingml/2006/main" xmlns:r="http://schemas.openxmlformats.org/officeDocument/2006/relationships" xmlns:p="http://schemas.openxmlformats.org/presentationml/2006/main">
  <p:tag name="DVSHAPEID" val="wAjxuNvS5Ewr4piT9EXVVp"/>
</p:tagLst>
</file>

<file path=ppt/tags/tag263.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264.xml><?xml version="1.0" encoding="utf-8"?>
<p:tagLst xmlns:a="http://schemas.openxmlformats.org/drawingml/2006/main" xmlns:r="http://schemas.openxmlformats.org/officeDocument/2006/relationships" xmlns:p="http://schemas.openxmlformats.org/presentationml/2006/main">
  <p:tag name="DVSHAPEID" val="CvcWAPO7kui6zGN2wmUTXw"/>
</p:tagLst>
</file>

<file path=ppt/tags/tag265.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266.xml><?xml version="1.0" encoding="utf-8"?>
<p:tagLst xmlns:a="http://schemas.openxmlformats.org/drawingml/2006/main" xmlns:r="http://schemas.openxmlformats.org/officeDocument/2006/relationships" xmlns:p="http://schemas.openxmlformats.org/presentationml/2006/main">
  <p:tag name="DVSECTIONID" val="fPfIyT0fnQbPEjgYo0poKp"/>
</p:tagLst>
</file>

<file path=ppt/tags/tag267.xml><?xml version="1.0" encoding="utf-8"?>
<p:tagLst xmlns:a="http://schemas.openxmlformats.org/drawingml/2006/main" xmlns:r="http://schemas.openxmlformats.org/officeDocument/2006/relationships" xmlns:p="http://schemas.openxmlformats.org/presentationml/2006/main">
  <p:tag name="DVSHAPEID" val="xgMLgfEd5EM91efjz9nzEp"/>
</p:tagLst>
</file>

<file path=ppt/tags/tag268.xml><?xml version="1.0" encoding="utf-8"?>
<p:tagLst xmlns:a="http://schemas.openxmlformats.org/drawingml/2006/main" xmlns:r="http://schemas.openxmlformats.org/officeDocument/2006/relationships" xmlns:p="http://schemas.openxmlformats.org/presentationml/2006/main">
  <p:tag name="DVSHAPEID" val="vwYX6XdtmJV5YVaOyzt7pE"/>
</p:tagLst>
</file>

<file path=ppt/tags/tag269.xml><?xml version="1.0" encoding="utf-8"?>
<p:tagLst xmlns:a="http://schemas.openxmlformats.org/drawingml/2006/main" xmlns:r="http://schemas.openxmlformats.org/officeDocument/2006/relationships" xmlns:p="http://schemas.openxmlformats.org/presentationml/2006/main">
  <p:tag name="DVSHAPEID" val="eWfj9KAO6x0Rcyiwa0HBdy"/>
</p:tagLst>
</file>

<file path=ppt/tags/tag270.xml><?xml version="1.0" encoding="utf-8"?>
<p:tagLst xmlns:a="http://schemas.openxmlformats.org/drawingml/2006/main" xmlns:r="http://schemas.openxmlformats.org/officeDocument/2006/relationships" xmlns:p="http://schemas.openxmlformats.org/presentationml/2006/main">
  <p:tag name="DVSHAPEID" val="cQaU0fqM7NlgbIjt31aGgk"/>
</p:tagLst>
</file>

<file path=ppt/tags/tag271.xml><?xml version="1.0" encoding="utf-8"?>
<p:tagLst xmlns:a="http://schemas.openxmlformats.org/drawingml/2006/main" xmlns:r="http://schemas.openxmlformats.org/officeDocument/2006/relationships" xmlns:p="http://schemas.openxmlformats.org/presentationml/2006/main">
  <p:tag name="DVSHAPEID" val="6T4f0CvYUGPGJp9fKlokpd"/>
</p:tagLst>
</file>

<file path=ppt/tags/tag272.xml><?xml version="1.0" encoding="utf-8"?>
<p:tagLst xmlns:a="http://schemas.openxmlformats.org/drawingml/2006/main" xmlns:r="http://schemas.openxmlformats.org/officeDocument/2006/relationships" xmlns:p="http://schemas.openxmlformats.org/presentationml/2006/main">
  <p:tag name="DVSHAPEID" val="8S8AGhULcltl4QB4nx2EuK"/>
</p:tagLst>
</file>

<file path=ppt/tags/tag273.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274.xml><?xml version="1.0" encoding="utf-8"?>
<p:tagLst xmlns:a="http://schemas.openxmlformats.org/drawingml/2006/main" xmlns:r="http://schemas.openxmlformats.org/officeDocument/2006/relationships" xmlns:p="http://schemas.openxmlformats.org/presentationml/2006/main">
  <p:tag name="DVSECTIONID" val="YmYOof6xK1cpOZG3CAqQsJ"/>
</p:tagLst>
</file>

<file path=ppt/tags/tag275.xml><?xml version="1.0" encoding="utf-8"?>
<p:tagLst xmlns:a="http://schemas.openxmlformats.org/drawingml/2006/main" xmlns:r="http://schemas.openxmlformats.org/officeDocument/2006/relationships" xmlns:p="http://schemas.openxmlformats.org/presentationml/2006/main">
  <p:tag name="DVSHAPEID" val="xgMLgfEd5EM91efjz9nzEp"/>
</p:tagLst>
</file>

<file path=ppt/tags/tag276.xml><?xml version="1.0" encoding="utf-8"?>
<p:tagLst xmlns:a="http://schemas.openxmlformats.org/drawingml/2006/main" xmlns:r="http://schemas.openxmlformats.org/officeDocument/2006/relationships" xmlns:p="http://schemas.openxmlformats.org/presentationml/2006/main">
  <p:tag name="DVSHAPEID" val="vwYX6XdtmJV5YVaOyzt7pE"/>
</p:tagLst>
</file>

<file path=ppt/tags/tag277.xml><?xml version="1.0" encoding="utf-8"?>
<p:tagLst xmlns:a="http://schemas.openxmlformats.org/drawingml/2006/main" xmlns:r="http://schemas.openxmlformats.org/officeDocument/2006/relationships" xmlns:p="http://schemas.openxmlformats.org/presentationml/2006/main">
  <p:tag name="DVSHAPEID" val="kpEzNcMKvnS7LgNj9GZBi3"/>
</p:tagLst>
</file>

<file path=ppt/tags/tag278.xml><?xml version="1.0" encoding="utf-8"?>
<p:tagLst xmlns:a="http://schemas.openxmlformats.org/drawingml/2006/main" xmlns:r="http://schemas.openxmlformats.org/officeDocument/2006/relationships" xmlns:p="http://schemas.openxmlformats.org/presentationml/2006/main">
  <p:tag name="DVSHAPEID" val="eWfj9KAO6x0Rcyiwa0HBdy"/>
</p:tagLst>
</file>

<file path=ppt/tags/tag279.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280.xml><?xml version="1.0" encoding="utf-8"?>
<p:tagLst xmlns:a="http://schemas.openxmlformats.org/drawingml/2006/main" xmlns:r="http://schemas.openxmlformats.org/officeDocument/2006/relationships" xmlns:p="http://schemas.openxmlformats.org/presentationml/2006/main">
  <p:tag name="DVSECTIONID" val="I93jJcNHC7rlLL5qEt6MW9"/>
</p:tagLst>
</file>

<file path=ppt/tags/tag281.xml><?xml version="1.0" encoding="utf-8"?>
<p:tagLst xmlns:a="http://schemas.openxmlformats.org/drawingml/2006/main" xmlns:r="http://schemas.openxmlformats.org/officeDocument/2006/relationships" xmlns:p="http://schemas.openxmlformats.org/presentationml/2006/main">
  <p:tag name="DVSHAPEID" val="qvYUkOhOiWVTo8SqqN1fej"/>
</p:tagLst>
</file>

<file path=ppt/tags/tag282.xml><?xml version="1.0" encoding="utf-8"?>
<p:tagLst xmlns:a="http://schemas.openxmlformats.org/drawingml/2006/main" xmlns:r="http://schemas.openxmlformats.org/officeDocument/2006/relationships" xmlns:p="http://schemas.openxmlformats.org/presentationml/2006/main">
  <p:tag name="DVSHAPEID" val="oRFSpY6B2gkPuQBhn9nDel"/>
</p:tagLst>
</file>

<file path=ppt/tags/tag283.xml><?xml version="1.0" encoding="utf-8"?>
<p:tagLst xmlns:a="http://schemas.openxmlformats.org/drawingml/2006/main" xmlns:r="http://schemas.openxmlformats.org/officeDocument/2006/relationships" xmlns:p="http://schemas.openxmlformats.org/presentationml/2006/main">
  <p:tag name="DVSHAPEID" val="zzE1O8qRRB42UP0I5idz7G"/>
</p:tagLst>
</file>

<file path=ppt/tags/tag284.xml><?xml version="1.0" encoding="utf-8"?>
<p:tagLst xmlns:a="http://schemas.openxmlformats.org/drawingml/2006/main" xmlns:r="http://schemas.openxmlformats.org/officeDocument/2006/relationships" xmlns:p="http://schemas.openxmlformats.org/presentationml/2006/main">
  <p:tag name="DVSHAPEID" val="onJu2VK5Vxsigi3R0e3gMP"/>
</p:tagLst>
</file>

<file path=ppt/tags/tag285.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286.xml><?xml version="1.0" encoding="utf-8"?>
<p:tagLst xmlns:a="http://schemas.openxmlformats.org/drawingml/2006/main" xmlns:r="http://schemas.openxmlformats.org/officeDocument/2006/relationships" xmlns:p="http://schemas.openxmlformats.org/presentationml/2006/main">
  <p:tag name="DVSECTIONID" val="fVFZLpjhkgWsyaX5eUpgi7"/>
</p:tagLst>
</file>

<file path=ppt/tags/tag287.xml><?xml version="1.0" encoding="utf-8"?>
<p:tagLst xmlns:a="http://schemas.openxmlformats.org/drawingml/2006/main" xmlns:r="http://schemas.openxmlformats.org/officeDocument/2006/relationships" xmlns:p="http://schemas.openxmlformats.org/presentationml/2006/main">
  <p:tag name="DVSHAPEID" val="zByHFeiYwRTyjEhBt4Sv48"/>
</p:tagLst>
</file>

<file path=ppt/tags/tag288.xml><?xml version="1.0" encoding="utf-8"?>
<p:tagLst xmlns:a="http://schemas.openxmlformats.org/drawingml/2006/main" xmlns:r="http://schemas.openxmlformats.org/officeDocument/2006/relationships" xmlns:p="http://schemas.openxmlformats.org/presentationml/2006/main">
  <p:tag name="DVSHAPEID" val="Lm7MzG8y919wvBSK1Y7uNF"/>
</p:tagLst>
</file>

<file path=ppt/tags/tag289.xml><?xml version="1.0" encoding="utf-8"?>
<p:tagLst xmlns:a="http://schemas.openxmlformats.org/drawingml/2006/main" xmlns:r="http://schemas.openxmlformats.org/officeDocument/2006/relationships" xmlns:p="http://schemas.openxmlformats.org/presentationml/2006/main">
  <p:tag name="DVSHAPEID" val="0CWD1u13TasqQbzSEBQXIR"/>
</p:tagLst>
</file>

<file path=ppt/tags/tag290.xml><?xml version="1.0" encoding="utf-8"?>
<p:tagLst xmlns:a="http://schemas.openxmlformats.org/drawingml/2006/main" xmlns:r="http://schemas.openxmlformats.org/officeDocument/2006/relationships" xmlns:p="http://schemas.openxmlformats.org/presentationml/2006/main">
  <p:tag name="DVSECTIONID" val="mxtynWcLRn9x2DQTdXC0Dc"/>
</p:tagLst>
</file>

<file path=ppt/tags/tag291.xml><?xml version="1.0" encoding="utf-8"?>
<p:tagLst xmlns:a="http://schemas.openxmlformats.org/drawingml/2006/main" xmlns:r="http://schemas.openxmlformats.org/officeDocument/2006/relationships" xmlns:p="http://schemas.openxmlformats.org/presentationml/2006/main">
  <p:tag name="DVSHAPEID" val="pN8GJJ2TnAk6mvPVFEx67Y"/>
</p:tagLst>
</file>

<file path=ppt/tags/tag292.xml><?xml version="1.0" encoding="utf-8"?>
<p:tagLst xmlns:a="http://schemas.openxmlformats.org/drawingml/2006/main" xmlns:r="http://schemas.openxmlformats.org/officeDocument/2006/relationships" xmlns:p="http://schemas.openxmlformats.org/presentationml/2006/main">
  <p:tag name="DVSHAPEID" val="34KGa8jwEQX8d9ulKh0ZNS"/>
</p:tagLst>
</file>

<file path=ppt/tags/tag293.xml><?xml version="1.0" encoding="utf-8"?>
<p:tagLst xmlns:a="http://schemas.openxmlformats.org/drawingml/2006/main" xmlns:r="http://schemas.openxmlformats.org/officeDocument/2006/relationships" xmlns:p="http://schemas.openxmlformats.org/presentationml/2006/main">
  <p:tag name="DVSHAPEID" val="5KP43JWbqBJqK4W3yUARWu"/>
</p:tagLst>
</file>

<file path=ppt/tags/tag294.xml><?xml version="1.0" encoding="utf-8"?>
<p:tagLst xmlns:a="http://schemas.openxmlformats.org/drawingml/2006/main" xmlns:r="http://schemas.openxmlformats.org/officeDocument/2006/relationships" xmlns:p="http://schemas.openxmlformats.org/presentationml/2006/main">
  <p:tag name="DVSHAPEID" val="8dhGqkTf58baY0Q54AAspl"/>
</p:tagLst>
</file>

<file path=ppt/tags/tag295.xml><?xml version="1.0" encoding="utf-8"?>
<p:tagLst xmlns:a="http://schemas.openxmlformats.org/drawingml/2006/main" xmlns:r="http://schemas.openxmlformats.org/officeDocument/2006/relationships" xmlns:p="http://schemas.openxmlformats.org/presentationml/2006/main">
  <p:tag name="DVSECTIONID" val="SuNZYHbQy2ghIPePd3ESwp"/>
</p:tagLst>
</file>

<file path=ppt/tags/tag296.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297.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298.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299.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300.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301.xml><?xml version="1.0" encoding="utf-8"?>
<p:tagLst xmlns:a="http://schemas.openxmlformats.org/drawingml/2006/main" xmlns:r="http://schemas.openxmlformats.org/officeDocument/2006/relationships" xmlns:p="http://schemas.openxmlformats.org/presentationml/2006/main">
  <p:tag name="DVSHAPEID" val="UiuqO1PbEYoWU2uHWhvz2e"/>
</p:tagLst>
</file>

<file path=ppt/tags/tag302.xml><?xml version="1.0" encoding="utf-8"?>
<p:tagLst xmlns:a="http://schemas.openxmlformats.org/drawingml/2006/main" xmlns:r="http://schemas.openxmlformats.org/officeDocument/2006/relationships" xmlns:p="http://schemas.openxmlformats.org/presentationml/2006/main">
  <p:tag name="DVSECTIONID" val="2by7F2FnZ3DoDNw4JV7xTE"/>
</p:tagLst>
</file>

<file path=ppt/tags/tag303.xml><?xml version="1.0" encoding="utf-8"?>
<p:tagLst xmlns:a="http://schemas.openxmlformats.org/drawingml/2006/main" xmlns:r="http://schemas.openxmlformats.org/officeDocument/2006/relationships" xmlns:p="http://schemas.openxmlformats.org/presentationml/2006/main">
  <p:tag name="DVSHAPEID" val="RpqUNVfqamwFhSbuhhtDcD"/>
</p:tagLst>
</file>

<file path=ppt/tags/tag304.xml><?xml version="1.0" encoding="utf-8"?>
<p:tagLst xmlns:a="http://schemas.openxmlformats.org/drawingml/2006/main" xmlns:r="http://schemas.openxmlformats.org/officeDocument/2006/relationships" xmlns:p="http://schemas.openxmlformats.org/presentationml/2006/main">
  <p:tag name="DVSHAPEID" val="eKz8dd0iHg7aKQTPKMKlAl"/>
</p:tagLst>
</file>

<file path=ppt/tags/tag305.xml><?xml version="1.0" encoding="utf-8"?>
<p:tagLst xmlns:a="http://schemas.openxmlformats.org/drawingml/2006/main" xmlns:r="http://schemas.openxmlformats.org/officeDocument/2006/relationships" xmlns:p="http://schemas.openxmlformats.org/presentationml/2006/main">
  <p:tag name="DVSHAPEID" val="9UdbbSoUPqXzdowvxsW3tm"/>
</p:tagLst>
</file>

<file path=ppt/tags/tag306.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07.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08.xml><?xml version="1.0" encoding="utf-8"?>
<p:tagLst xmlns:a="http://schemas.openxmlformats.org/drawingml/2006/main" xmlns:r="http://schemas.openxmlformats.org/officeDocument/2006/relationships" xmlns:p="http://schemas.openxmlformats.org/presentationml/2006/main">
  <p:tag name="DVSECTIONID" val="ImEYa5eHXLQfllWiCcHFVy"/>
</p:tagLst>
</file>

<file path=ppt/tags/tag309.xml><?xml version="1.0" encoding="utf-8"?>
<p:tagLst xmlns:a="http://schemas.openxmlformats.org/drawingml/2006/main" xmlns:r="http://schemas.openxmlformats.org/officeDocument/2006/relationships" xmlns:p="http://schemas.openxmlformats.org/presentationml/2006/main">
  <p:tag name="DVSHAPEID" val="vxFdv54IVIFndYtdbt4ABN"/>
</p:tagLst>
</file>

<file path=ppt/tags/tag310.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11.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12.xml><?xml version="1.0" encoding="utf-8"?>
<p:tagLst xmlns:a="http://schemas.openxmlformats.org/drawingml/2006/main" xmlns:r="http://schemas.openxmlformats.org/officeDocument/2006/relationships" xmlns:p="http://schemas.openxmlformats.org/presentationml/2006/main">
  <p:tag name="DVSHAPEID" val="eKz8dd0iHg7aKQTPKMKlAl"/>
</p:tagLst>
</file>

<file path=ppt/tags/tag313.xml><?xml version="1.0" encoding="utf-8"?>
<p:tagLst xmlns:a="http://schemas.openxmlformats.org/drawingml/2006/main" xmlns:r="http://schemas.openxmlformats.org/officeDocument/2006/relationships" xmlns:p="http://schemas.openxmlformats.org/presentationml/2006/main">
  <p:tag name="DVSECTIONID" val="ImEYa5eHXLQfllWiCcHFVy"/>
</p:tagLst>
</file>

<file path=ppt/tags/tag314.xml><?xml version="1.0" encoding="utf-8"?>
<p:tagLst xmlns:a="http://schemas.openxmlformats.org/drawingml/2006/main" xmlns:r="http://schemas.openxmlformats.org/officeDocument/2006/relationships" xmlns:p="http://schemas.openxmlformats.org/presentationml/2006/main">
  <p:tag name="DVSHAPEID" val="dJA58r1V1o1InoFYuYkJf6"/>
</p:tagLst>
</file>

<file path=ppt/tags/tag315.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16.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17.xml><?xml version="1.0" encoding="utf-8"?>
<p:tagLst xmlns:a="http://schemas.openxmlformats.org/drawingml/2006/main" xmlns:r="http://schemas.openxmlformats.org/officeDocument/2006/relationships" xmlns:p="http://schemas.openxmlformats.org/presentationml/2006/main">
  <p:tag name="DVSHAPEID" val="eKz8dd0iHg7aKQTPKMKlAl"/>
</p:tagLst>
</file>

<file path=ppt/tags/tag318.xml><?xml version="1.0" encoding="utf-8"?>
<p:tagLst xmlns:a="http://schemas.openxmlformats.org/drawingml/2006/main" xmlns:r="http://schemas.openxmlformats.org/officeDocument/2006/relationships" xmlns:p="http://schemas.openxmlformats.org/presentationml/2006/main">
  <p:tag name="DVSECTIONID" val="hR8EJIHlBZfHiS2qjB04P0"/>
</p:tagLst>
</file>

<file path=ppt/tags/tag319.xml><?xml version="1.0" encoding="utf-8"?>
<p:tagLst xmlns:a="http://schemas.openxmlformats.org/drawingml/2006/main" xmlns:r="http://schemas.openxmlformats.org/officeDocument/2006/relationships" xmlns:p="http://schemas.openxmlformats.org/presentationml/2006/main">
  <p:tag name="DVSHAPEID" val="VScgHXXDPc57DjIfTcopqz"/>
</p:tagLst>
</file>

<file path=ppt/tags/tag320.xml><?xml version="1.0" encoding="utf-8"?>
<p:tagLst xmlns:a="http://schemas.openxmlformats.org/drawingml/2006/main" xmlns:r="http://schemas.openxmlformats.org/officeDocument/2006/relationships" xmlns:p="http://schemas.openxmlformats.org/presentationml/2006/main">
  <p:tag name="DVSHAPEID" val="RymQ2Y1ozHzdmuGh8zEkCF"/>
</p:tagLst>
</file>

<file path=ppt/tags/tag321.xml><?xml version="1.0" encoding="utf-8"?>
<p:tagLst xmlns:a="http://schemas.openxmlformats.org/drawingml/2006/main" xmlns:r="http://schemas.openxmlformats.org/officeDocument/2006/relationships" xmlns:p="http://schemas.openxmlformats.org/presentationml/2006/main">
  <p:tag name="DVSHAPEID" val="JVbDMH2Xa7sl1EUQVYBqCo"/>
</p:tagLst>
</file>

<file path=ppt/tags/tag322.xml><?xml version="1.0" encoding="utf-8"?>
<p:tagLst xmlns:a="http://schemas.openxmlformats.org/drawingml/2006/main" xmlns:r="http://schemas.openxmlformats.org/officeDocument/2006/relationships" xmlns:p="http://schemas.openxmlformats.org/presentationml/2006/main">
  <p:tag name="DVSHAPEID" val="xqWezC4OK5XbPqFockmBxr"/>
</p:tagLst>
</file>

<file path=ppt/tags/tag323.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24.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25.xml><?xml version="1.0" encoding="utf-8"?>
<p:tagLst xmlns:a="http://schemas.openxmlformats.org/drawingml/2006/main" xmlns:r="http://schemas.openxmlformats.org/officeDocument/2006/relationships" xmlns:p="http://schemas.openxmlformats.org/presentationml/2006/main">
  <p:tag name="DVSECTIONID" val="yDo9F6mJgZ0RRBFGQkcsqC"/>
</p:tagLst>
</file>

<file path=ppt/tags/tag326.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327.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328.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329.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330.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331.xml><?xml version="1.0" encoding="utf-8"?>
<p:tagLst xmlns:a="http://schemas.openxmlformats.org/drawingml/2006/main" xmlns:r="http://schemas.openxmlformats.org/officeDocument/2006/relationships" xmlns:p="http://schemas.openxmlformats.org/presentationml/2006/main">
  <p:tag name="DVSECTIONID" val="zjix8KY8mXDnUHY1iWFDsD"/>
</p:tagLst>
</file>

<file path=ppt/tags/tag332.xml><?xml version="1.0" encoding="utf-8"?>
<p:tagLst xmlns:a="http://schemas.openxmlformats.org/drawingml/2006/main" xmlns:r="http://schemas.openxmlformats.org/officeDocument/2006/relationships" xmlns:p="http://schemas.openxmlformats.org/presentationml/2006/main">
  <p:tag name="DVSHAPEID" val="oPOubwMh41R6FVLwfM95nL"/>
</p:tagLst>
</file>

<file path=ppt/tags/tag333.xml><?xml version="1.0" encoding="utf-8"?>
<p:tagLst xmlns:a="http://schemas.openxmlformats.org/drawingml/2006/main" xmlns:r="http://schemas.openxmlformats.org/officeDocument/2006/relationships" xmlns:p="http://schemas.openxmlformats.org/presentationml/2006/main">
  <p:tag name="DVSHAPEID" val="8v2UIDcWHb4nCDdS68Sq71"/>
</p:tagLst>
</file>

<file path=ppt/tags/tag334.xml><?xml version="1.0" encoding="utf-8"?>
<p:tagLst xmlns:a="http://schemas.openxmlformats.org/drawingml/2006/main" xmlns:r="http://schemas.openxmlformats.org/officeDocument/2006/relationships" xmlns:p="http://schemas.openxmlformats.org/presentationml/2006/main">
  <p:tag name="DVSHAPEID" val="tg5KNBa6bhZCGjrgO958jF"/>
</p:tagLst>
</file>

<file path=ppt/tags/tag335.xml><?xml version="1.0" encoding="utf-8"?>
<p:tagLst xmlns:a="http://schemas.openxmlformats.org/drawingml/2006/main" xmlns:r="http://schemas.openxmlformats.org/officeDocument/2006/relationships" xmlns:p="http://schemas.openxmlformats.org/presentationml/2006/main">
  <p:tag name="DVSHAPEID" val="2ij7jnG1cWE71MOXQAMBZM"/>
</p:tagLst>
</file>

<file path=ppt/tags/tag336.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37.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38.xml><?xml version="1.0" encoding="utf-8"?>
<p:tagLst xmlns:a="http://schemas.openxmlformats.org/drawingml/2006/main" xmlns:r="http://schemas.openxmlformats.org/officeDocument/2006/relationships" xmlns:p="http://schemas.openxmlformats.org/presentationml/2006/main">
  <p:tag name="DVSECTIONID" val="9WvE2iCvwOOgiPlbzWntCh"/>
</p:tagLst>
</file>

<file path=ppt/tags/tag339.xml><?xml version="1.0" encoding="utf-8"?>
<p:tagLst xmlns:a="http://schemas.openxmlformats.org/drawingml/2006/main" xmlns:r="http://schemas.openxmlformats.org/officeDocument/2006/relationships" xmlns:p="http://schemas.openxmlformats.org/presentationml/2006/main">
  <p:tag name="DVSHAPEID" val="XzhFrQivmIFgUiaoWQIsBF"/>
</p:tagLst>
</file>

<file path=ppt/tags/tag340.xml><?xml version="1.0" encoding="utf-8"?>
<p:tagLst xmlns:a="http://schemas.openxmlformats.org/drawingml/2006/main" xmlns:r="http://schemas.openxmlformats.org/officeDocument/2006/relationships" xmlns:p="http://schemas.openxmlformats.org/presentationml/2006/main">
  <p:tag name="DVSHAPEID" val="pex1vaiZbQGk2nCLosrPCZ"/>
</p:tagLst>
</file>

<file path=ppt/tags/tag341.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42.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43.xml><?xml version="1.0" encoding="utf-8"?>
<p:tagLst xmlns:a="http://schemas.openxmlformats.org/drawingml/2006/main" xmlns:r="http://schemas.openxmlformats.org/officeDocument/2006/relationships" xmlns:p="http://schemas.openxmlformats.org/presentationml/2006/main">
  <p:tag name="DVSECTIONID" val="zjix8KY8mXDnUHY1iWFDsD"/>
</p:tagLst>
</file>

<file path=ppt/tags/tag344.xml><?xml version="1.0" encoding="utf-8"?>
<p:tagLst xmlns:a="http://schemas.openxmlformats.org/drawingml/2006/main" xmlns:r="http://schemas.openxmlformats.org/officeDocument/2006/relationships" xmlns:p="http://schemas.openxmlformats.org/presentationml/2006/main">
  <p:tag name="DVSHAPEID" val="oPOubwMh41R6FVLwfM95nL"/>
</p:tagLst>
</file>

<file path=ppt/tags/tag345.xml><?xml version="1.0" encoding="utf-8"?>
<p:tagLst xmlns:a="http://schemas.openxmlformats.org/drawingml/2006/main" xmlns:r="http://schemas.openxmlformats.org/officeDocument/2006/relationships" xmlns:p="http://schemas.openxmlformats.org/presentationml/2006/main">
  <p:tag name="DVSHAPEID" val="2ij7jnG1cWE71MOXQAMBZM"/>
</p:tagLst>
</file>

<file path=ppt/tags/tag346.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47.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48.xml><?xml version="1.0" encoding="utf-8"?>
<p:tagLst xmlns:a="http://schemas.openxmlformats.org/drawingml/2006/main" xmlns:r="http://schemas.openxmlformats.org/officeDocument/2006/relationships" xmlns:p="http://schemas.openxmlformats.org/presentationml/2006/main">
  <p:tag name="DVSECTIONID" val="4UYlsij3ocyVam1uIFvQrO"/>
</p:tagLst>
</file>

<file path=ppt/tags/tag349.xml><?xml version="1.0" encoding="utf-8"?>
<p:tagLst xmlns:a="http://schemas.openxmlformats.org/drawingml/2006/main" xmlns:r="http://schemas.openxmlformats.org/officeDocument/2006/relationships" xmlns:p="http://schemas.openxmlformats.org/presentationml/2006/main">
  <p:tag name="DVSHAPEID" val="zzgNMbsf1L2p7z9nFoaCo3"/>
</p:tagLst>
</file>

<file path=ppt/tags/tag350.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51.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52.xml><?xml version="1.0" encoding="utf-8"?>
<p:tagLst xmlns:a="http://schemas.openxmlformats.org/drawingml/2006/main" xmlns:r="http://schemas.openxmlformats.org/officeDocument/2006/relationships" xmlns:p="http://schemas.openxmlformats.org/presentationml/2006/main">
  <p:tag name="DVSECTIONID" val="20Z7v4GQgOp1jXkN1CkpJQ"/>
</p:tagLst>
</file>

<file path=ppt/tags/tag353.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354.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355.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356.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357.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358.xml><?xml version="1.0" encoding="utf-8"?>
<p:tagLst xmlns:a="http://schemas.openxmlformats.org/drawingml/2006/main" xmlns:r="http://schemas.openxmlformats.org/officeDocument/2006/relationships" xmlns:p="http://schemas.openxmlformats.org/presentationml/2006/main">
  <p:tag name="DVSECTIONID" val="hCohYbt7Vyd8HftA41Ekp6"/>
</p:tagLst>
</file>

<file path=ppt/tags/tag359.xml><?xml version="1.0" encoding="utf-8"?>
<p:tagLst xmlns:a="http://schemas.openxmlformats.org/drawingml/2006/main" xmlns:r="http://schemas.openxmlformats.org/officeDocument/2006/relationships" xmlns:p="http://schemas.openxmlformats.org/presentationml/2006/main">
  <p:tag name="DVSHAPEID" val="ndswT5gGl4slcMNAXFsKLp"/>
</p:tagLst>
</file>

<file path=ppt/tags/tag360.xml><?xml version="1.0" encoding="utf-8"?>
<p:tagLst xmlns:a="http://schemas.openxmlformats.org/drawingml/2006/main" xmlns:r="http://schemas.openxmlformats.org/officeDocument/2006/relationships" xmlns:p="http://schemas.openxmlformats.org/presentationml/2006/main">
  <p:tag name="DVSHAPEID" val="eNAKXboXtQ17nBVHrA1h3x"/>
</p:tagLst>
</file>

<file path=ppt/tags/tag361.xml><?xml version="1.0" encoding="utf-8"?>
<p:tagLst xmlns:a="http://schemas.openxmlformats.org/drawingml/2006/main" xmlns:r="http://schemas.openxmlformats.org/officeDocument/2006/relationships" xmlns:p="http://schemas.openxmlformats.org/presentationml/2006/main">
  <p:tag name="DVSHAPEID" val="Z6pXIxNqejaXYEV985hoAC"/>
</p:tagLst>
</file>

<file path=ppt/tags/tag362.xml><?xml version="1.0" encoding="utf-8"?>
<p:tagLst xmlns:a="http://schemas.openxmlformats.org/drawingml/2006/main" xmlns:r="http://schemas.openxmlformats.org/officeDocument/2006/relationships" xmlns:p="http://schemas.openxmlformats.org/presentationml/2006/main">
  <p:tag name="DVSHAPEID" val="j4pbEfdRJumGNukZsQ93CI"/>
</p:tagLst>
</file>

<file path=ppt/tags/tag363.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64.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65.xml><?xml version="1.0" encoding="utf-8"?>
<p:tagLst xmlns:a="http://schemas.openxmlformats.org/drawingml/2006/main" xmlns:r="http://schemas.openxmlformats.org/officeDocument/2006/relationships" xmlns:p="http://schemas.openxmlformats.org/presentationml/2006/main">
  <p:tag name="DVSECTIONID" val="lp1xi2e4ZbwPvSKDaTGqoA"/>
</p:tagLst>
</file>

<file path=ppt/tags/tag366.xml><?xml version="1.0" encoding="utf-8"?>
<p:tagLst xmlns:a="http://schemas.openxmlformats.org/drawingml/2006/main" xmlns:r="http://schemas.openxmlformats.org/officeDocument/2006/relationships" xmlns:p="http://schemas.openxmlformats.org/presentationml/2006/main">
  <p:tag name="DVSHAPEID" val="BiRqO8DrewZB70yotWpOuH"/>
</p:tagLst>
</file>

<file path=ppt/tags/tag367.xml><?xml version="1.0" encoding="utf-8"?>
<p:tagLst xmlns:a="http://schemas.openxmlformats.org/drawingml/2006/main" xmlns:r="http://schemas.openxmlformats.org/officeDocument/2006/relationships" xmlns:p="http://schemas.openxmlformats.org/presentationml/2006/main">
  <p:tag name="DVSHAPEID" val="JpI0rUXCRg8gNkplsjhyqq"/>
</p:tagLst>
</file>

<file path=ppt/tags/tag368.xml><?xml version="1.0" encoding="utf-8"?>
<p:tagLst xmlns:a="http://schemas.openxmlformats.org/drawingml/2006/main" xmlns:r="http://schemas.openxmlformats.org/officeDocument/2006/relationships" xmlns:p="http://schemas.openxmlformats.org/presentationml/2006/main">
  <p:tag name="DVSHAPEID" val="nbcyYu4gWLbUyrIOHItCFJ"/>
</p:tagLst>
</file>

<file path=ppt/tags/tag369.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70.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71.xml><?xml version="1.0" encoding="utf-8"?>
<p:tagLst xmlns:a="http://schemas.openxmlformats.org/drawingml/2006/main" xmlns:r="http://schemas.openxmlformats.org/officeDocument/2006/relationships" xmlns:p="http://schemas.openxmlformats.org/presentationml/2006/main">
  <p:tag name="DVSECTIONID" val="nYpxfPC63fjbInJe5um8TQ"/>
</p:tagLst>
</file>

<file path=ppt/tags/tag372.xml><?xml version="1.0" encoding="utf-8"?>
<p:tagLst xmlns:a="http://schemas.openxmlformats.org/drawingml/2006/main" xmlns:r="http://schemas.openxmlformats.org/officeDocument/2006/relationships" xmlns:p="http://schemas.openxmlformats.org/presentationml/2006/main">
  <p:tag name="DVSHAPEID" val="4TMXCECy4OLEIlmLwVNQff"/>
</p:tagLst>
</file>

<file path=ppt/tags/tag373.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74.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75.xml><?xml version="1.0" encoding="utf-8"?>
<p:tagLst xmlns:a="http://schemas.openxmlformats.org/drawingml/2006/main" xmlns:r="http://schemas.openxmlformats.org/officeDocument/2006/relationships" xmlns:p="http://schemas.openxmlformats.org/presentationml/2006/main">
  <p:tag name="DVSECTIONID" val="t8rvrLOOIhmC0tv4XABiUh"/>
</p:tagLst>
</file>

<file path=ppt/tags/tag376.xml><?xml version="1.0" encoding="utf-8"?>
<p:tagLst xmlns:a="http://schemas.openxmlformats.org/drawingml/2006/main" xmlns:r="http://schemas.openxmlformats.org/officeDocument/2006/relationships" xmlns:p="http://schemas.openxmlformats.org/presentationml/2006/main">
  <p:tag name="DVSHAPEID" val="xoOrwaWCOs7PfwyqDOL4KH"/>
</p:tagLst>
</file>

<file path=ppt/tags/tag377.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78.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79.xml><?xml version="1.0" encoding="utf-8"?>
<p:tagLst xmlns:a="http://schemas.openxmlformats.org/drawingml/2006/main" xmlns:r="http://schemas.openxmlformats.org/officeDocument/2006/relationships" xmlns:p="http://schemas.openxmlformats.org/presentationml/2006/main">
  <p:tag name="DVSECTIONID" val="4JWcYQCEEmbKWS6MAtgase"/>
</p:tagLst>
</file>

<file path=ppt/tags/tag380.xml><?xml version="1.0" encoding="utf-8"?>
<p:tagLst xmlns:a="http://schemas.openxmlformats.org/drawingml/2006/main" xmlns:r="http://schemas.openxmlformats.org/officeDocument/2006/relationships" xmlns:p="http://schemas.openxmlformats.org/presentationml/2006/main">
  <p:tag name="DVSHAPEID" val="YW3Vs6aEcNHQ9bStRrcP4Q"/>
</p:tagLst>
</file>

<file path=ppt/tags/tag381.xml><?xml version="1.0" encoding="utf-8"?>
<p:tagLst xmlns:a="http://schemas.openxmlformats.org/drawingml/2006/main" xmlns:r="http://schemas.openxmlformats.org/officeDocument/2006/relationships" xmlns:p="http://schemas.openxmlformats.org/presentationml/2006/main">
  <p:tag name="DVSHAPEID" val="r3Ox24w80irhDCZo2iNJ4A"/>
</p:tagLst>
</file>

<file path=ppt/tags/tag382.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83.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84.xml><?xml version="1.0" encoding="utf-8"?>
<p:tagLst xmlns:a="http://schemas.openxmlformats.org/drawingml/2006/main" xmlns:r="http://schemas.openxmlformats.org/officeDocument/2006/relationships" xmlns:p="http://schemas.openxmlformats.org/presentationml/2006/main">
  <p:tag name="DVSECTIONID" val="Nag5kqyjKpqbepSrWEuPvY"/>
</p:tagLst>
</file>

<file path=ppt/tags/tag385.xml><?xml version="1.0" encoding="utf-8"?>
<p:tagLst xmlns:a="http://schemas.openxmlformats.org/drawingml/2006/main" xmlns:r="http://schemas.openxmlformats.org/officeDocument/2006/relationships" xmlns:p="http://schemas.openxmlformats.org/presentationml/2006/main">
  <p:tag name="DVSHAPEID" val="oSyfuspT2lMRzXGQnInn22"/>
</p:tagLst>
</file>

<file path=ppt/tags/tag386.xml><?xml version="1.0" encoding="utf-8"?>
<p:tagLst xmlns:a="http://schemas.openxmlformats.org/drawingml/2006/main" xmlns:r="http://schemas.openxmlformats.org/officeDocument/2006/relationships" xmlns:p="http://schemas.openxmlformats.org/presentationml/2006/main">
  <p:tag name="DVSHAPEID" val="pv7Zi7eGB0M5sYDqjiclnw"/>
</p:tagLst>
</file>

<file path=ppt/tags/tag387.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88.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89.xml><?xml version="1.0" encoding="utf-8"?>
<p:tagLst xmlns:a="http://schemas.openxmlformats.org/drawingml/2006/main" xmlns:r="http://schemas.openxmlformats.org/officeDocument/2006/relationships" xmlns:p="http://schemas.openxmlformats.org/presentationml/2006/main">
  <p:tag name="DVSECTIONID" val="sTRg85V5P5Gb3IzeMYc4D0"/>
</p:tagLst>
</file>

<file path=ppt/tags/tag390.xml><?xml version="1.0" encoding="utf-8"?>
<p:tagLst xmlns:a="http://schemas.openxmlformats.org/drawingml/2006/main" xmlns:r="http://schemas.openxmlformats.org/officeDocument/2006/relationships" xmlns:p="http://schemas.openxmlformats.org/presentationml/2006/main">
  <p:tag name="DVSHAPEID" val="6zXBwk0ccH82oVHFQ7v3Ee"/>
</p:tagLst>
</file>

<file path=ppt/tags/tag391.xml><?xml version="1.0" encoding="utf-8"?>
<p:tagLst xmlns:a="http://schemas.openxmlformats.org/drawingml/2006/main" xmlns:r="http://schemas.openxmlformats.org/officeDocument/2006/relationships" xmlns:p="http://schemas.openxmlformats.org/presentationml/2006/main">
  <p:tag name="DVSHAPEID" val="7Pbemo6nFXF3tkFlu5CalK"/>
</p:tagLst>
</file>

<file path=ppt/tags/tag392.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93.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94.xml><?xml version="1.0" encoding="utf-8"?>
<p:tagLst xmlns:a="http://schemas.openxmlformats.org/drawingml/2006/main" xmlns:r="http://schemas.openxmlformats.org/officeDocument/2006/relationships" xmlns:p="http://schemas.openxmlformats.org/presentationml/2006/main">
  <p:tag name="DVSECTIONID" val="Pvx5RPW9YgdxbehaucyJuT"/>
</p:tagLst>
</file>

<file path=ppt/tags/tag395.xml><?xml version="1.0" encoding="utf-8"?>
<p:tagLst xmlns:a="http://schemas.openxmlformats.org/drawingml/2006/main" xmlns:r="http://schemas.openxmlformats.org/officeDocument/2006/relationships" xmlns:p="http://schemas.openxmlformats.org/presentationml/2006/main">
  <p:tag name="DVSHAPEID" val="5uvHcXp4bHFS9vy9S1Ycjn"/>
</p:tagLst>
</file>

<file path=ppt/tags/tag396.xml><?xml version="1.0" encoding="utf-8"?>
<p:tagLst xmlns:a="http://schemas.openxmlformats.org/drawingml/2006/main" xmlns:r="http://schemas.openxmlformats.org/officeDocument/2006/relationships" xmlns:p="http://schemas.openxmlformats.org/presentationml/2006/main">
  <p:tag name="DVSHAPEID" val="I5vAiN8UG1MAxWDx0LZBeF"/>
</p:tagLst>
</file>

<file path=ppt/tags/tag397.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398.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399.xml><?xml version="1.0" encoding="utf-8"?>
<p:tagLst xmlns:a="http://schemas.openxmlformats.org/drawingml/2006/main" xmlns:r="http://schemas.openxmlformats.org/officeDocument/2006/relationships" xmlns:p="http://schemas.openxmlformats.org/presentationml/2006/main">
  <p:tag name="DVSECTIONID" val="Lw8jmEyHD3lPlKyezImAr9"/>
</p:tagLst>
</file>

<file path=ppt/tags/tag400.xml><?xml version="1.0" encoding="utf-8"?>
<p:tagLst xmlns:a="http://schemas.openxmlformats.org/drawingml/2006/main" xmlns:r="http://schemas.openxmlformats.org/officeDocument/2006/relationships" xmlns:p="http://schemas.openxmlformats.org/presentationml/2006/main">
  <p:tag name="DVSHAPEID" val="nksm0vCpqtTngsd6u7CRcI"/>
</p:tagLst>
</file>

<file path=ppt/tags/tag401.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402.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403.xml><?xml version="1.0" encoding="utf-8"?>
<p:tagLst xmlns:a="http://schemas.openxmlformats.org/drawingml/2006/main" xmlns:r="http://schemas.openxmlformats.org/officeDocument/2006/relationships" xmlns:p="http://schemas.openxmlformats.org/presentationml/2006/main">
  <p:tag name="DVSECTIONID" val="Lw8jmEyHD3lPlKyezImAr9"/>
</p:tagLst>
</file>

<file path=ppt/tags/tag404.xml><?xml version="1.0" encoding="utf-8"?>
<p:tagLst xmlns:a="http://schemas.openxmlformats.org/drawingml/2006/main" xmlns:r="http://schemas.openxmlformats.org/officeDocument/2006/relationships" xmlns:p="http://schemas.openxmlformats.org/presentationml/2006/main">
  <p:tag name="DVSHAPEID" val="nksm0vCpqtTngsd6u7CRcI"/>
</p:tagLst>
</file>

<file path=ppt/tags/tag405.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406.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407.xml><?xml version="1.0" encoding="utf-8"?>
<p:tagLst xmlns:a="http://schemas.openxmlformats.org/drawingml/2006/main" xmlns:r="http://schemas.openxmlformats.org/officeDocument/2006/relationships" xmlns:p="http://schemas.openxmlformats.org/presentationml/2006/main">
  <p:tag name="DVSECTIONID" val="YHeDaM9igLuVJ0WxtiBgC9"/>
</p:tagLst>
</file>

<file path=ppt/tags/tag408.xml><?xml version="1.0" encoding="utf-8"?>
<p:tagLst xmlns:a="http://schemas.openxmlformats.org/drawingml/2006/main" xmlns:r="http://schemas.openxmlformats.org/officeDocument/2006/relationships" xmlns:p="http://schemas.openxmlformats.org/presentationml/2006/main">
  <p:tag name="DVSHAPEID" val="Y4RY4R7YbbZEgRtsApjopm"/>
</p:tagLst>
</file>

<file path=ppt/tags/tag409.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410.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411.xml><?xml version="1.0" encoding="utf-8"?>
<p:tagLst xmlns:a="http://schemas.openxmlformats.org/drawingml/2006/main" xmlns:r="http://schemas.openxmlformats.org/officeDocument/2006/relationships" xmlns:p="http://schemas.openxmlformats.org/presentationml/2006/main">
  <p:tag name="DVSECTIONID" val="YHeDaM9igLuVJ0WxtiBgC9"/>
</p:tagLst>
</file>

<file path=ppt/tags/tag412.xml><?xml version="1.0" encoding="utf-8"?>
<p:tagLst xmlns:a="http://schemas.openxmlformats.org/drawingml/2006/main" xmlns:r="http://schemas.openxmlformats.org/officeDocument/2006/relationships" xmlns:p="http://schemas.openxmlformats.org/presentationml/2006/main">
  <p:tag name="DVSHAPEID" val="Y4RY4R7YbbZEgRtsApjopm"/>
</p:tagLst>
</file>

<file path=ppt/tags/tag413.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414.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415.xml><?xml version="1.0" encoding="utf-8"?>
<p:tagLst xmlns:a="http://schemas.openxmlformats.org/drawingml/2006/main" xmlns:r="http://schemas.openxmlformats.org/officeDocument/2006/relationships" xmlns:p="http://schemas.openxmlformats.org/presentationml/2006/main">
  <p:tag name="DVSECTIONID" val="rgwCXb082JOQg2lHHwIzx5"/>
</p:tagLst>
</file>

<file path=ppt/tags/tag416.xml><?xml version="1.0" encoding="utf-8"?>
<p:tagLst xmlns:a="http://schemas.openxmlformats.org/drawingml/2006/main" xmlns:r="http://schemas.openxmlformats.org/officeDocument/2006/relationships" xmlns:p="http://schemas.openxmlformats.org/presentationml/2006/main">
  <p:tag name="DVSHAPEID" val="oGpV4wFL275BpZRwxbPOv8"/>
</p:tagLst>
</file>

<file path=ppt/tags/tag417.xml><?xml version="1.0" encoding="utf-8"?>
<p:tagLst xmlns:a="http://schemas.openxmlformats.org/drawingml/2006/main" xmlns:r="http://schemas.openxmlformats.org/officeDocument/2006/relationships" xmlns:p="http://schemas.openxmlformats.org/presentationml/2006/main">
  <p:tag name="DVSHAPEID" val="1DJrg9YcHZUNCxDU0KPgCS"/>
</p:tagLst>
</file>

<file path=ppt/tags/tag418.xml><?xml version="1.0" encoding="utf-8"?>
<p:tagLst xmlns:a="http://schemas.openxmlformats.org/drawingml/2006/main" xmlns:r="http://schemas.openxmlformats.org/officeDocument/2006/relationships" xmlns:p="http://schemas.openxmlformats.org/presentationml/2006/main">
  <p:tag name="DVSHAPEID" val="DnccblGofsBO1cfwYHvplq"/>
</p:tagLst>
</file>

<file path=ppt/tags/tag419.xml><?xml version="1.0" encoding="utf-8"?>
<p:tagLst xmlns:a="http://schemas.openxmlformats.org/drawingml/2006/main" xmlns:r="http://schemas.openxmlformats.org/officeDocument/2006/relationships" xmlns:p="http://schemas.openxmlformats.org/presentationml/2006/main">
  <p:tag name="DVSECTIONID" val="QSZJzxRdNdz4C7cujWUnAt"/>
</p:tagLst>
</file>

<file path=ppt/tags/tag420.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21.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22.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23.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24.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25.xml><?xml version="1.0" encoding="utf-8"?>
<p:tagLst xmlns:a="http://schemas.openxmlformats.org/drawingml/2006/main" xmlns:r="http://schemas.openxmlformats.org/officeDocument/2006/relationships" xmlns:p="http://schemas.openxmlformats.org/presentationml/2006/main">
  <p:tag name="DVSECTIONID" val="7lrgw9tz8Z4AdkxdKAtkY7"/>
</p:tagLst>
</file>

<file path=ppt/tags/tag426.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27.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28.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29.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30.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31.xml><?xml version="1.0" encoding="utf-8"?>
<p:tagLst xmlns:a="http://schemas.openxmlformats.org/drawingml/2006/main" xmlns:r="http://schemas.openxmlformats.org/officeDocument/2006/relationships" xmlns:p="http://schemas.openxmlformats.org/presentationml/2006/main">
  <p:tag name="DVSHAPEID" val="JVUVnRW2vFG3ZLmbFcvBPH"/>
</p:tagLst>
</file>

<file path=ppt/tags/tag432.xml><?xml version="1.0" encoding="utf-8"?>
<p:tagLst xmlns:a="http://schemas.openxmlformats.org/drawingml/2006/main" xmlns:r="http://schemas.openxmlformats.org/officeDocument/2006/relationships" xmlns:p="http://schemas.openxmlformats.org/presentationml/2006/main">
  <p:tag name="DVSECTIONID" val="yLPppDQuAP8wft7ftFsfPc"/>
</p:tagLst>
</file>

<file path=ppt/tags/tag433.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34.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35.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36.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37.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38.xml><?xml version="1.0" encoding="utf-8"?>
<p:tagLst xmlns:a="http://schemas.openxmlformats.org/drawingml/2006/main" xmlns:r="http://schemas.openxmlformats.org/officeDocument/2006/relationships" xmlns:p="http://schemas.openxmlformats.org/presentationml/2006/main">
  <p:tag name="DVSHAPEID" val="okr1V49OC6RTld0rYG1k8w"/>
</p:tagLst>
</file>

<file path=ppt/tags/tag439.xml><?xml version="1.0" encoding="utf-8"?>
<p:tagLst xmlns:a="http://schemas.openxmlformats.org/drawingml/2006/main" xmlns:r="http://schemas.openxmlformats.org/officeDocument/2006/relationships" xmlns:p="http://schemas.openxmlformats.org/presentationml/2006/main">
  <p:tag name="DVSHAPEID" val="Wx9VQTaAL6mIfDFcrU4uRb"/>
</p:tagLst>
</file>

<file path=ppt/tags/tag440.xml><?xml version="1.0" encoding="utf-8"?>
<p:tagLst xmlns:a="http://schemas.openxmlformats.org/drawingml/2006/main" xmlns:r="http://schemas.openxmlformats.org/officeDocument/2006/relationships" xmlns:p="http://schemas.openxmlformats.org/presentationml/2006/main">
  <p:tag name="DVSECTIONID" val="PbtmTiZgKdn13wV3VwZUrB"/>
</p:tagLst>
</file>

<file path=ppt/tags/tag441.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42.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43.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44.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45.xml><?xml version="1.0" encoding="utf-8"?>
<p:tagLst xmlns:a="http://schemas.openxmlformats.org/drawingml/2006/main" xmlns:r="http://schemas.openxmlformats.org/officeDocument/2006/relationships" xmlns:p="http://schemas.openxmlformats.org/presentationml/2006/main">
  <p:tag name="DVSHAPEID" val="wDXnMMe6fDFKznyscZOZ4X"/>
</p:tagLst>
</file>

<file path=ppt/tags/tag446.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47.xml><?xml version="1.0" encoding="utf-8"?>
<p:tagLst xmlns:a="http://schemas.openxmlformats.org/drawingml/2006/main" xmlns:r="http://schemas.openxmlformats.org/officeDocument/2006/relationships" xmlns:p="http://schemas.openxmlformats.org/presentationml/2006/main">
  <p:tag name="DVSECTIONID" val="PEIrGbWw4hnpyOQywLBXk0"/>
</p:tagLst>
</file>

<file path=ppt/tags/tag448.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49.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50.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51.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52.xml><?xml version="1.0" encoding="utf-8"?>
<p:tagLst xmlns:a="http://schemas.openxmlformats.org/drawingml/2006/main" xmlns:r="http://schemas.openxmlformats.org/officeDocument/2006/relationships" xmlns:p="http://schemas.openxmlformats.org/presentationml/2006/main">
  <p:tag name="DVSHAPEID" val="TneLlrGPQOQcfIqjoZxV8a"/>
</p:tagLst>
</file>

<file path=ppt/tags/tag453.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54.xml><?xml version="1.0" encoding="utf-8"?>
<p:tagLst xmlns:a="http://schemas.openxmlformats.org/drawingml/2006/main" xmlns:r="http://schemas.openxmlformats.org/officeDocument/2006/relationships" xmlns:p="http://schemas.openxmlformats.org/presentationml/2006/main">
  <p:tag name="DVSECTIONID" val="Y0QYyb30yq1dmPDrBNke95"/>
</p:tagLst>
</file>

<file path=ppt/tags/tag455.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56.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57.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58.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59.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60.xml><?xml version="1.0" encoding="utf-8"?>
<p:tagLst xmlns:a="http://schemas.openxmlformats.org/drawingml/2006/main" xmlns:r="http://schemas.openxmlformats.org/officeDocument/2006/relationships" xmlns:p="http://schemas.openxmlformats.org/presentationml/2006/main">
  <p:tag name="DVSHAPEID" val="cDkurL2DekGzJz81rMqqNQ"/>
</p:tagLst>
</file>

<file path=ppt/tags/tag461.xml><?xml version="1.0" encoding="utf-8"?>
<p:tagLst xmlns:a="http://schemas.openxmlformats.org/drawingml/2006/main" xmlns:r="http://schemas.openxmlformats.org/officeDocument/2006/relationships" xmlns:p="http://schemas.openxmlformats.org/presentationml/2006/main">
  <p:tag name="DVSECTIONID" val="EDX7dnZeiuhOFIBHCKs3JW"/>
</p:tagLst>
</file>

<file path=ppt/tags/tag462.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63.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64.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65.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66.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67.xml><?xml version="1.0" encoding="utf-8"?>
<p:tagLst xmlns:a="http://schemas.openxmlformats.org/drawingml/2006/main" xmlns:r="http://schemas.openxmlformats.org/officeDocument/2006/relationships" xmlns:p="http://schemas.openxmlformats.org/presentationml/2006/main">
  <p:tag name="DVSHAPEID" val="Tm7P2SBOs8OJbArQ0VMcAw"/>
</p:tagLst>
</file>

<file path=ppt/tags/tag468.xml><?xml version="1.0" encoding="utf-8"?>
<p:tagLst xmlns:a="http://schemas.openxmlformats.org/drawingml/2006/main" xmlns:r="http://schemas.openxmlformats.org/officeDocument/2006/relationships" xmlns:p="http://schemas.openxmlformats.org/presentationml/2006/main">
  <p:tag name="DVSECTIONID" val="K0oxzAMuDAgnQrQcHdgID6"/>
</p:tagLst>
</file>

<file path=ppt/tags/tag469.xml><?xml version="1.0" encoding="utf-8"?>
<p:tagLst xmlns:a="http://schemas.openxmlformats.org/drawingml/2006/main" xmlns:r="http://schemas.openxmlformats.org/officeDocument/2006/relationships" xmlns:p="http://schemas.openxmlformats.org/presentationml/2006/main">
  <p:tag name="DVSHAPEID" val="3hjRWHSzI3n0CdqTMnoRoh"/>
</p:tagLst>
</file>

<file path=ppt/tags/tag470.xml><?xml version="1.0" encoding="utf-8"?>
<p:tagLst xmlns:a="http://schemas.openxmlformats.org/drawingml/2006/main" xmlns:r="http://schemas.openxmlformats.org/officeDocument/2006/relationships" xmlns:p="http://schemas.openxmlformats.org/presentationml/2006/main">
  <p:tag name="DVSHAPEID" val="D6RbIxLCQ43eOdzT8IpcVX"/>
</p:tagLst>
</file>

<file path=ppt/tags/tag471.xml><?xml version="1.0" encoding="utf-8"?>
<p:tagLst xmlns:a="http://schemas.openxmlformats.org/drawingml/2006/main" xmlns:r="http://schemas.openxmlformats.org/officeDocument/2006/relationships" xmlns:p="http://schemas.openxmlformats.org/presentationml/2006/main">
  <p:tag name="DVSHAPEID" val="bHS98JTNXa6MEc0LYkN5di"/>
</p:tagLst>
</file>

<file path=ppt/tags/tag472.xml><?xml version="1.0" encoding="utf-8"?>
<p:tagLst xmlns:a="http://schemas.openxmlformats.org/drawingml/2006/main" xmlns:r="http://schemas.openxmlformats.org/officeDocument/2006/relationships" xmlns:p="http://schemas.openxmlformats.org/presentationml/2006/main">
  <p:tag name="DVSHAPEID" val="XnpckTfFrclFV9izp1I27S"/>
</p:tagLst>
</file>

<file path=ppt/tags/tag473.xml><?xml version="1.0" encoding="utf-8"?>
<p:tagLst xmlns:a="http://schemas.openxmlformats.org/drawingml/2006/main" xmlns:r="http://schemas.openxmlformats.org/officeDocument/2006/relationships" xmlns:p="http://schemas.openxmlformats.org/presentationml/2006/main">
  <p:tag name="DVSECTIONID" val="lORtuocCaaEYVYrDNYX04N"/>
</p:tagLst>
</file>

<file path=ppt/tags/tag474.xml><?xml version="1.0" encoding="utf-8"?>
<p:tagLst xmlns:a="http://schemas.openxmlformats.org/drawingml/2006/main" xmlns:r="http://schemas.openxmlformats.org/officeDocument/2006/relationships" xmlns:p="http://schemas.openxmlformats.org/presentationml/2006/main">
  <p:tag name="DVSHAPEID" val="71zmSmK4oPKSKvKVp0yhIU"/>
</p:tagLst>
</file>

<file path=ppt/tags/tag475.xml><?xml version="1.0" encoding="utf-8"?>
<p:tagLst xmlns:a="http://schemas.openxmlformats.org/drawingml/2006/main" xmlns:r="http://schemas.openxmlformats.org/officeDocument/2006/relationships" xmlns:p="http://schemas.openxmlformats.org/presentationml/2006/main">
  <p:tag name="DVSHAPEID" val="qYhRsoVMmab4fnCX0SVmNw"/>
</p:tagLst>
</file>

<file path=ppt/tags/tag476.xml><?xml version="1.0" encoding="utf-8"?>
<p:tagLst xmlns:a="http://schemas.openxmlformats.org/drawingml/2006/main" xmlns:r="http://schemas.openxmlformats.org/officeDocument/2006/relationships" xmlns:p="http://schemas.openxmlformats.org/presentationml/2006/main">
  <p:tag name="DVSHAPEID" val="U2oNPuBIuP9dBB51Tl9CsA"/>
</p:tagLst>
</file>

<file path=ppt/tags/tag477.xml><?xml version="1.0" encoding="utf-8"?>
<p:tagLst xmlns:a="http://schemas.openxmlformats.org/drawingml/2006/main" xmlns:r="http://schemas.openxmlformats.org/officeDocument/2006/relationships" xmlns:p="http://schemas.openxmlformats.org/presentationml/2006/main">
  <p:tag name="DVSHAPEID" val="HFfmis0Gmm7U3esFzraEFl"/>
</p:tagLst>
</file>

<file path=ppt/tags/tag478.xml><?xml version="1.0" encoding="utf-8"?>
<p:tagLst xmlns:a="http://schemas.openxmlformats.org/drawingml/2006/main" xmlns:r="http://schemas.openxmlformats.org/officeDocument/2006/relationships" xmlns:p="http://schemas.openxmlformats.org/presentationml/2006/main">
  <p:tag name="DVSECTIONID" val="6l6VLwrO99UEFAG66oi1q5"/>
</p:tagLst>
</file>

<file path=ppt/tags/tag479.xml><?xml version="1.0" encoding="utf-8"?>
<p:tagLst xmlns:a="http://schemas.openxmlformats.org/drawingml/2006/main" xmlns:r="http://schemas.openxmlformats.org/officeDocument/2006/relationships" xmlns:p="http://schemas.openxmlformats.org/presentationml/2006/main">
  <p:tag name="DVSHAPEID" val="V2M1SYYzcb3kkJxsb9IOtN"/>
</p:tagLst>
</file>

<file path=ppt/tags/tag480.xml><?xml version="1.0" encoding="utf-8"?>
<p:tagLst xmlns:a="http://schemas.openxmlformats.org/drawingml/2006/main" xmlns:r="http://schemas.openxmlformats.org/officeDocument/2006/relationships" xmlns:p="http://schemas.openxmlformats.org/presentationml/2006/main">
  <p:tag name="DVSHAPEID" val="6GxQzeLIrNUmKdAhz1HM9V"/>
</p:tagLst>
</file>

<file path=ppt/tags/tag481.xml><?xml version="1.0" encoding="utf-8"?>
<p:tagLst xmlns:a="http://schemas.openxmlformats.org/drawingml/2006/main" xmlns:r="http://schemas.openxmlformats.org/officeDocument/2006/relationships" xmlns:p="http://schemas.openxmlformats.org/presentationml/2006/main">
  <p:tag name="DVSHAPEID" val="QITI86f1WRS7W5t2oKNtKg"/>
</p:tagLst>
</file>

<file path=ppt/tags/tag482.xml><?xml version="1.0" encoding="utf-8"?>
<p:tagLst xmlns:a="http://schemas.openxmlformats.org/drawingml/2006/main" xmlns:r="http://schemas.openxmlformats.org/officeDocument/2006/relationships" xmlns:p="http://schemas.openxmlformats.org/presentationml/2006/main">
  <p:tag name="DVSHAPEID" val="qYZkRTzG6GDaPOWR5FtpR3"/>
</p:tagLst>
</file>

<file path=ppt/tags/tag483.xml><?xml version="1.0" encoding="utf-8"?>
<p:tagLst xmlns:a="http://schemas.openxmlformats.org/drawingml/2006/main" xmlns:r="http://schemas.openxmlformats.org/officeDocument/2006/relationships" xmlns:p="http://schemas.openxmlformats.org/presentationml/2006/main">
  <p:tag name="DVSHAPEID" val="uCguNxCXZFbAiVJNemsfKb"/>
</p:tagLst>
</file>

<file path=ppt/tags/tag484.xml><?xml version="1.0" encoding="utf-8"?>
<p:tagLst xmlns:a="http://schemas.openxmlformats.org/drawingml/2006/main" xmlns:r="http://schemas.openxmlformats.org/officeDocument/2006/relationships" xmlns:p="http://schemas.openxmlformats.org/presentationml/2006/main">
  <p:tag name="DVSECTIONID" val="rjcurhHeSvlSkiqhlV3jUS"/>
</p:tagLst>
</file>

<file path=ppt/tags/tag485.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86.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87.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88.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89.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90.xml><?xml version="1.0" encoding="utf-8"?>
<p:tagLst xmlns:a="http://schemas.openxmlformats.org/drawingml/2006/main" xmlns:r="http://schemas.openxmlformats.org/officeDocument/2006/relationships" xmlns:p="http://schemas.openxmlformats.org/presentationml/2006/main">
  <p:tag name="DVSECTIONID" val="6TMn8ykByrJ2qde5p3uN8X"/>
</p:tagLst>
</file>

<file path=ppt/tags/tag491.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92.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493.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494.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495.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496.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497.xml><?xml version="1.0" encoding="utf-8"?>
<p:tagLst xmlns:a="http://schemas.openxmlformats.org/drawingml/2006/main" xmlns:r="http://schemas.openxmlformats.org/officeDocument/2006/relationships" xmlns:p="http://schemas.openxmlformats.org/presentationml/2006/main">
  <p:tag name="DVSECTIONID" val="KcysghdB5UbFWye3dOq5w0"/>
</p:tagLst>
</file>

<file path=ppt/tags/tag498.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499.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00.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01.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02.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03.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04.xml><?xml version="1.0" encoding="utf-8"?>
<p:tagLst xmlns:a="http://schemas.openxmlformats.org/drawingml/2006/main" xmlns:r="http://schemas.openxmlformats.org/officeDocument/2006/relationships" xmlns:p="http://schemas.openxmlformats.org/presentationml/2006/main">
  <p:tag name="DVSECTIONID" val="ET3Sls05tE2CW0w0owtpnd"/>
</p:tagLst>
</file>

<file path=ppt/tags/tag505.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06.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07.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08.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09.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10.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11.xml><?xml version="1.0" encoding="utf-8"?>
<p:tagLst xmlns:a="http://schemas.openxmlformats.org/drawingml/2006/main" xmlns:r="http://schemas.openxmlformats.org/officeDocument/2006/relationships" xmlns:p="http://schemas.openxmlformats.org/presentationml/2006/main">
  <p:tag name="DVSECTIONID" val="ZUwAuR29uCG6yvG5ym1SMG"/>
</p:tagLst>
</file>

<file path=ppt/tags/tag512.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13.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14.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15.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16.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17.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18.xml><?xml version="1.0" encoding="utf-8"?>
<p:tagLst xmlns:a="http://schemas.openxmlformats.org/drawingml/2006/main" xmlns:r="http://schemas.openxmlformats.org/officeDocument/2006/relationships" xmlns:p="http://schemas.openxmlformats.org/presentationml/2006/main">
  <p:tag name="DVSECTIONID" val="4MSZSBM6Do9T049HclhAhH"/>
</p:tagLst>
</file>

<file path=ppt/tags/tag519.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20.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21.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22.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23.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24.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25.xml><?xml version="1.0" encoding="utf-8"?>
<p:tagLst xmlns:a="http://schemas.openxmlformats.org/drawingml/2006/main" xmlns:r="http://schemas.openxmlformats.org/officeDocument/2006/relationships" xmlns:p="http://schemas.openxmlformats.org/presentationml/2006/main">
  <p:tag name="DVSECTIONID" val="RHFeAcZ0rsMigDwCvA9o91"/>
</p:tagLst>
</file>

<file path=ppt/tags/tag526.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27.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28.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29.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30.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31.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32.xml><?xml version="1.0" encoding="utf-8"?>
<p:tagLst xmlns:a="http://schemas.openxmlformats.org/drawingml/2006/main" xmlns:r="http://schemas.openxmlformats.org/officeDocument/2006/relationships" xmlns:p="http://schemas.openxmlformats.org/presentationml/2006/main">
  <p:tag name="DVSECTIONID" val="LUgXwMIAGdUjyu6oxZDm4T"/>
</p:tagLst>
</file>

<file path=ppt/tags/tag533.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34.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35.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36.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37.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38.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39.xml><?xml version="1.0" encoding="utf-8"?>
<p:tagLst xmlns:a="http://schemas.openxmlformats.org/drawingml/2006/main" xmlns:r="http://schemas.openxmlformats.org/officeDocument/2006/relationships" xmlns:p="http://schemas.openxmlformats.org/presentationml/2006/main">
  <p:tag name="DVSECTIONID" val="WpByFD2pj0XUHFk1hBQrZr"/>
</p:tagLst>
</file>

<file path=ppt/tags/tag540.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41.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42.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43.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44.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45.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46.xml><?xml version="1.0" encoding="utf-8"?>
<p:tagLst xmlns:a="http://schemas.openxmlformats.org/drawingml/2006/main" xmlns:r="http://schemas.openxmlformats.org/officeDocument/2006/relationships" xmlns:p="http://schemas.openxmlformats.org/presentationml/2006/main">
  <p:tag name="DVSECTIONID" val="LGtyqT6iV8MrOWV51Wme5q"/>
</p:tagLst>
</file>

<file path=ppt/tags/tag547.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48.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49.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50.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51.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52.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53.xml><?xml version="1.0" encoding="utf-8"?>
<p:tagLst xmlns:a="http://schemas.openxmlformats.org/drawingml/2006/main" xmlns:r="http://schemas.openxmlformats.org/officeDocument/2006/relationships" xmlns:p="http://schemas.openxmlformats.org/presentationml/2006/main">
  <p:tag name="DVSECTIONID" val="6Z7R5KpFINDvDV56c9j05O"/>
</p:tagLst>
</file>

<file path=ppt/tags/tag554.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55.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56.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57.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58.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59.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60.xml><?xml version="1.0" encoding="utf-8"?>
<p:tagLst xmlns:a="http://schemas.openxmlformats.org/drawingml/2006/main" xmlns:r="http://schemas.openxmlformats.org/officeDocument/2006/relationships" xmlns:p="http://schemas.openxmlformats.org/presentationml/2006/main">
  <p:tag name="DVSECTIONID" val="NjiZ0UJdV4lhQR0GEd4OHT"/>
</p:tagLst>
</file>

<file path=ppt/tags/tag561.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562.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563.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564.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565.xml><?xml version="1.0" encoding="utf-8"?>
<p:tagLst xmlns:a="http://schemas.openxmlformats.org/drawingml/2006/main" xmlns:r="http://schemas.openxmlformats.org/officeDocument/2006/relationships" xmlns:p="http://schemas.openxmlformats.org/presentationml/2006/main">
  <p:tag name="DVSHAPEID" val="WdB6XrUcaID9No3Zb0pB9g"/>
</p:tagLst>
</file>

<file path=ppt/tags/tag566.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567.xml><?xml version="1.0" encoding="utf-8"?>
<p:tagLst xmlns:a="http://schemas.openxmlformats.org/drawingml/2006/main" xmlns:r="http://schemas.openxmlformats.org/officeDocument/2006/relationships" xmlns:p="http://schemas.openxmlformats.org/presentationml/2006/main">
  <p:tag name="DVSECTIONID" val="RHosAy2pDO3Rk1X53ehtEO"/>
</p:tagLst>
</file>

<file path=ppt/tags/tag568.xml><?xml version="1.0" encoding="utf-8"?>
<p:tagLst xmlns:a="http://schemas.openxmlformats.org/drawingml/2006/main" xmlns:r="http://schemas.openxmlformats.org/officeDocument/2006/relationships" xmlns:p="http://schemas.openxmlformats.org/presentationml/2006/main">
  <p:tag name="DVSHAPEID" val="Sygq8oxu7hwwWzUjEbdQ8b"/>
</p:tagLst>
</file>

<file path=ppt/tags/tag569.xml><?xml version="1.0" encoding="utf-8"?>
<p:tagLst xmlns:a="http://schemas.openxmlformats.org/drawingml/2006/main" xmlns:r="http://schemas.openxmlformats.org/officeDocument/2006/relationships" xmlns:p="http://schemas.openxmlformats.org/presentationml/2006/main">
  <p:tag name="DVSHAPEID" val="bl5uuuaVfuN3HJApWhtVbx"/>
</p:tagLst>
</file>

<file path=ppt/tags/tag570.xml><?xml version="1.0" encoding="utf-8"?>
<p:tagLst xmlns:a="http://schemas.openxmlformats.org/drawingml/2006/main" xmlns:r="http://schemas.openxmlformats.org/officeDocument/2006/relationships" xmlns:p="http://schemas.openxmlformats.org/presentationml/2006/main">
  <p:tag name="DVSHAPEID" val="XxlutXXPx2AGmVkEU2kb12"/>
</p:tagLst>
</file>

<file path=ppt/tags/tag571.xml><?xml version="1.0" encoding="utf-8"?>
<p:tagLst xmlns:a="http://schemas.openxmlformats.org/drawingml/2006/main" xmlns:r="http://schemas.openxmlformats.org/officeDocument/2006/relationships" xmlns:p="http://schemas.openxmlformats.org/presentationml/2006/main">
  <p:tag name="DVSECTIONID" val="Rxm7rLq40SlsrVb6w8CMXs"/>
</p:tagLst>
</file>

<file path=ppt/tags/tag572.xml><?xml version="1.0" encoding="utf-8"?>
<p:tagLst xmlns:a="http://schemas.openxmlformats.org/drawingml/2006/main" xmlns:r="http://schemas.openxmlformats.org/officeDocument/2006/relationships" xmlns:p="http://schemas.openxmlformats.org/presentationml/2006/main">
  <p:tag name="DVSHAPEID" val="JSRaIeeWmd0Dny8Z1cXpWL"/>
</p:tagLst>
</file>

<file path=ppt/tags/tag573.xml><?xml version="1.0" encoding="utf-8"?>
<p:tagLst xmlns:a="http://schemas.openxmlformats.org/drawingml/2006/main" xmlns:r="http://schemas.openxmlformats.org/officeDocument/2006/relationships" xmlns:p="http://schemas.openxmlformats.org/presentationml/2006/main">
  <p:tag name="DVSHAPEID" val="s0mF5hmqAZvVOsCieIBBFn"/>
</p:tagLst>
</file>

<file path=ppt/tags/tag574.xml><?xml version="1.0" encoding="utf-8"?>
<p:tagLst xmlns:a="http://schemas.openxmlformats.org/drawingml/2006/main" xmlns:r="http://schemas.openxmlformats.org/officeDocument/2006/relationships" xmlns:p="http://schemas.openxmlformats.org/presentationml/2006/main">
  <p:tag name="DVSHAPEID" val="GJyMvV18dB6YpQO39WAVD0"/>
</p:tagLst>
</file>

<file path=ppt/tags/tag575.xml><?xml version="1.0" encoding="utf-8"?>
<p:tagLst xmlns:a="http://schemas.openxmlformats.org/drawingml/2006/main" xmlns:r="http://schemas.openxmlformats.org/officeDocument/2006/relationships" xmlns:p="http://schemas.openxmlformats.org/presentationml/2006/main">
  <p:tag name="DVSECTIONID" val="8jlBFDlY7Pp9sx66bFaSPh"/>
</p:tagLst>
</file>

<file path=ppt/tags/tag576.xml><?xml version="1.0" encoding="utf-8"?>
<p:tagLst xmlns:a="http://schemas.openxmlformats.org/drawingml/2006/main" xmlns:r="http://schemas.openxmlformats.org/officeDocument/2006/relationships" xmlns:p="http://schemas.openxmlformats.org/presentationml/2006/main">
  <p:tag name="DVSHAPEID" val="sL5Dkxe8wbYAaAoH2ednaC"/>
</p:tagLst>
</file>

<file path=ppt/tags/tag577.xml><?xml version="1.0" encoding="utf-8"?>
<p:tagLst xmlns:a="http://schemas.openxmlformats.org/drawingml/2006/main" xmlns:r="http://schemas.openxmlformats.org/officeDocument/2006/relationships" xmlns:p="http://schemas.openxmlformats.org/presentationml/2006/main">
  <p:tag name="DVSHAPEID" val="IPZctOrs5zhqNfflRVdX9L"/>
</p:tagLst>
</file>

<file path=ppt/tags/tag578.xml><?xml version="1.0" encoding="utf-8"?>
<p:tagLst xmlns:a="http://schemas.openxmlformats.org/drawingml/2006/main" xmlns:r="http://schemas.openxmlformats.org/officeDocument/2006/relationships" xmlns:p="http://schemas.openxmlformats.org/presentationml/2006/main">
  <p:tag name="DVSHAPEID" val="Z8RQgoWUz4DQ2fD84qG35p"/>
</p:tagLst>
</file>

<file path=ppt/tags/tag579.xml><?xml version="1.0" encoding="utf-8"?>
<p:tagLst xmlns:a="http://schemas.openxmlformats.org/drawingml/2006/main" xmlns:r="http://schemas.openxmlformats.org/officeDocument/2006/relationships" xmlns:p="http://schemas.openxmlformats.org/presentationml/2006/main">
  <p:tag name="DVSHAPEID" val="iJN9rGnh9dsWQQlCx3wb0c"/>
</p:tagLst>
</file>

<file path=ppt/tags/tag580.xml><?xml version="1.0" encoding="utf-8"?>
<p:tagLst xmlns:a="http://schemas.openxmlformats.org/drawingml/2006/main" xmlns:r="http://schemas.openxmlformats.org/officeDocument/2006/relationships" xmlns:p="http://schemas.openxmlformats.org/presentationml/2006/main">
  <p:tag name="DVSECTIONID" val="YjDAz7GEbAhUaZEpf6RXWw"/>
</p:tagLst>
</file>

<file path=ppt/tags/tag581.xml><?xml version="1.0" encoding="utf-8"?>
<p:tagLst xmlns:a="http://schemas.openxmlformats.org/drawingml/2006/main" xmlns:r="http://schemas.openxmlformats.org/officeDocument/2006/relationships" xmlns:p="http://schemas.openxmlformats.org/presentationml/2006/main">
  <p:tag name="DVSHAPEID" val="n6pNMrSDxUo5XQWrZDqlWn"/>
</p:tagLst>
</file>

<file path=ppt/tags/tag582.xml><?xml version="1.0" encoding="utf-8"?>
<p:tagLst xmlns:a="http://schemas.openxmlformats.org/drawingml/2006/main" xmlns:r="http://schemas.openxmlformats.org/officeDocument/2006/relationships" xmlns:p="http://schemas.openxmlformats.org/presentationml/2006/main">
  <p:tag name="DVSHAPEID" val="gf1ezq6gEJimz6AUXpVDyL"/>
</p:tagLst>
</file>

<file path=ppt/tags/tag583.xml><?xml version="1.0" encoding="utf-8"?>
<p:tagLst xmlns:a="http://schemas.openxmlformats.org/drawingml/2006/main" xmlns:r="http://schemas.openxmlformats.org/officeDocument/2006/relationships" xmlns:p="http://schemas.openxmlformats.org/presentationml/2006/main">
  <p:tag name="DVSHAPEID" val="bJacavgTRyu0P9LySrwgfF"/>
</p:tagLst>
</file>

<file path=ppt/tags/tag584.xml><?xml version="1.0" encoding="utf-8"?>
<p:tagLst xmlns:a="http://schemas.openxmlformats.org/drawingml/2006/main" xmlns:r="http://schemas.openxmlformats.org/officeDocument/2006/relationships" xmlns:p="http://schemas.openxmlformats.org/presentationml/2006/main">
  <p:tag name="DVSECTIONID" val="QjECs92DFtS2PQ5t6gYzNb"/>
</p:tagLst>
</file>

<file path=ppt/tags/tag585.xml><?xml version="1.0" encoding="utf-8"?>
<p:tagLst xmlns:a="http://schemas.openxmlformats.org/drawingml/2006/main" xmlns:r="http://schemas.openxmlformats.org/officeDocument/2006/relationships" xmlns:p="http://schemas.openxmlformats.org/presentationml/2006/main">
  <p:tag name="DVSHAPEID" val="7sKGnJXfOl55kD6iLrpsLU"/>
</p:tagLst>
</file>

<file path=ppt/tags/tag586.xml><?xml version="1.0" encoding="utf-8"?>
<p:tagLst xmlns:a="http://schemas.openxmlformats.org/drawingml/2006/main" xmlns:r="http://schemas.openxmlformats.org/officeDocument/2006/relationships" xmlns:p="http://schemas.openxmlformats.org/presentationml/2006/main">
  <p:tag name="DVSHAPEID" val="OQ2LtazE1JKFB62PxhaYNL"/>
</p:tagLst>
</file>

<file path=ppt/tags/tag587.xml><?xml version="1.0" encoding="utf-8"?>
<p:tagLst xmlns:a="http://schemas.openxmlformats.org/drawingml/2006/main" xmlns:r="http://schemas.openxmlformats.org/officeDocument/2006/relationships" xmlns:p="http://schemas.openxmlformats.org/presentationml/2006/main">
  <p:tag name="DVSHAPEID" val="SkwaWQa8vafdDTDCfMFajm"/>
</p:tagLst>
</file>

<file path=ppt/tags/tag588.xml><?xml version="1.0" encoding="utf-8"?>
<p:tagLst xmlns:a="http://schemas.openxmlformats.org/drawingml/2006/main" xmlns:r="http://schemas.openxmlformats.org/officeDocument/2006/relationships" xmlns:p="http://schemas.openxmlformats.org/presentationml/2006/main">
  <p:tag name="DVSECTIONID" val="wRA1TWH9QSRpH3sPjg1mcR"/>
</p:tagLst>
</file>

<file path=ppt/tags/tag589.xml><?xml version="1.0" encoding="utf-8"?>
<p:tagLst xmlns:a="http://schemas.openxmlformats.org/drawingml/2006/main" xmlns:r="http://schemas.openxmlformats.org/officeDocument/2006/relationships" xmlns:p="http://schemas.openxmlformats.org/presentationml/2006/main">
  <p:tag name="DVSHAPEID" val="lE20fWT7hM63XIejdItSdz"/>
</p:tagLst>
</file>

<file path=ppt/tags/tag590.xml><?xml version="1.0" encoding="utf-8"?>
<p:tagLst xmlns:a="http://schemas.openxmlformats.org/drawingml/2006/main" xmlns:r="http://schemas.openxmlformats.org/officeDocument/2006/relationships" xmlns:p="http://schemas.openxmlformats.org/presentationml/2006/main">
  <p:tag name="DVSHAPEID" val="qns8cV2njCrwYS8WAefoTs"/>
</p:tagLst>
</file>

<file path=ppt/tags/tag591.xml><?xml version="1.0" encoding="utf-8"?>
<p:tagLst xmlns:a="http://schemas.openxmlformats.org/drawingml/2006/main" xmlns:r="http://schemas.openxmlformats.org/officeDocument/2006/relationships" xmlns:p="http://schemas.openxmlformats.org/presentationml/2006/main">
  <p:tag name="DVSHAPEID" val="6zWUnWzWGr8MdFy7JX4Utu"/>
</p:tagLst>
</file>

<file path=ppt/tags/tag592.xml><?xml version="1.0" encoding="utf-8"?>
<p:tagLst xmlns:a="http://schemas.openxmlformats.org/drawingml/2006/main" xmlns:r="http://schemas.openxmlformats.org/officeDocument/2006/relationships" xmlns:p="http://schemas.openxmlformats.org/presentationml/2006/main">
  <p:tag name="DVSECTIONID" val="Ao6k021lNnEENN2qg5WwCZ"/>
</p:tagLst>
</file>

<file path=ppt/tags/tag593.xml><?xml version="1.0" encoding="utf-8"?>
<p:tagLst xmlns:a="http://schemas.openxmlformats.org/drawingml/2006/main" xmlns:r="http://schemas.openxmlformats.org/officeDocument/2006/relationships" xmlns:p="http://schemas.openxmlformats.org/presentationml/2006/main">
  <p:tag name="DVSHAPEID" val="CrJmah7eCPGYgSchy6OmVZ"/>
</p:tagLst>
</file>

<file path=ppt/tags/tag594.xml><?xml version="1.0" encoding="utf-8"?>
<p:tagLst xmlns:a="http://schemas.openxmlformats.org/drawingml/2006/main" xmlns:r="http://schemas.openxmlformats.org/officeDocument/2006/relationships" xmlns:p="http://schemas.openxmlformats.org/presentationml/2006/main">
  <p:tag name="DVSHAPEID" val="ncEtotvhjYYCXvb0LhOsOi"/>
</p:tagLst>
</file>

<file path=ppt/tags/tag595.xml><?xml version="1.0" encoding="utf-8"?>
<p:tagLst xmlns:a="http://schemas.openxmlformats.org/drawingml/2006/main" xmlns:r="http://schemas.openxmlformats.org/officeDocument/2006/relationships" xmlns:p="http://schemas.openxmlformats.org/presentationml/2006/main">
  <p:tag name="DVSHAPEID" val="6foFUrpY66yC3xIHTEIkwH"/>
</p:tagLst>
</file>

<file path=ppt/tags/tag596.xml><?xml version="1.0" encoding="utf-8"?>
<p:tagLst xmlns:a="http://schemas.openxmlformats.org/drawingml/2006/main" xmlns:r="http://schemas.openxmlformats.org/officeDocument/2006/relationships" xmlns:p="http://schemas.openxmlformats.org/presentationml/2006/main">
  <p:tag name="DVSHAPEID" val="ZDVH6ylxyta55p4Jy4SkSS"/>
</p:tagLst>
</file>

<file path=ppt/tags/tag597.xml><?xml version="1.0" encoding="utf-8"?>
<p:tagLst xmlns:a="http://schemas.openxmlformats.org/drawingml/2006/main" xmlns:r="http://schemas.openxmlformats.org/officeDocument/2006/relationships" xmlns:p="http://schemas.openxmlformats.org/presentationml/2006/main">
  <p:tag name="DVSECTIONID" val="bq921hXIxrZEgbVyVE8u4t"/>
</p:tagLst>
</file>

<file path=ppt/tags/tag598.xml><?xml version="1.0" encoding="utf-8"?>
<p:tagLst xmlns:a="http://schemas.openxmlformats.org/drawingml/2006/main" xmlns:r="http://schemas.openxmlformats.org/officeDocument/2006/relationships" xmlns:p="http://schemas.openxmlformats.org/presentationml/2006/main">
  <p:tag name="DVSHAPEID" val="4lrDh4naJuMofLJdkRDzy4"/>
</p:tagLst>
</file>

<file path=ppt/tags/tag599.xml><?xml version="1.0" encoding="utf-8"?>
<p:tagLst xmlns:a="http://schemas.openxmlformats.org/drawingml/2006/main" xmlns:r="http://schemas.openxmlformats.org/officeDocument/2006/relationships" xmlns:p="http://schemas.openxmlformats.org/presentationml/2006/main">
  <p:tag name="DVSHAPEID" val="rYrjCa5ErbP7yzftgg9nKG"/>
</p:tagLst>
</file>

<file path=ppt/tags/tag600.xml><?xml version="1.0" encoding="utf-8"?>
<p:tagLst xmlns:a="http://schemas.openxmlformats.org/drawingml/2006/main" xmlns:r="http://schemas.openxmlformats.org/officeDocument/2006/relationships" xmlns:p="http://schemas.openxmlformats.org/presentationml/2006/main">
  <p:tag name="DVSHAPEID" val="iH9iZlJ1Hjj0TtcYrd442A"/>
</p:tagLst>
</file>

<file path=ppt/tags/tag601.xml><?xml version="1.0" encoding="utf-8"?>
<p:tagLst xmlns:a="http://schemas.openxmlformats.org/drawingml/2006/main" xmlns:r="http://schemas.openxmlformats.org/officeDocument/2006/relationships" xmlns:p="http://schemas.openxmlformats.org/presentationml/2006/main">
  <p:tag name="DVSECTIONID" val="ECtJkWwDtmLhzpzyg2jHoD"/>
</p:tagLst>
</file>

<file path=ppt/tags/tag602.xml><?xml version="1.0" encoding="utf-8"?>
<p:tagLst xmlns:a="http://schemas.openxmlformats.org/drawingml/2006/main" xmlns:r="http://schemas.openxmlformats.org/officeDocument/2006/relationships" xmlns:p="http://schemas.openxmlformats.org/presentationml/2006/main">
  <p:tag name="DVSHAPEID" val="4lrDh4naJuMofLJdkRDzy4"/>
</p:tagLst>
</file>

<file path=ppt/tags/tag603.xml><?xml version="1.0" encoding="utf-8"?>
<p:tagLst xmlns:a="http://schemas.openxmlformats.org/drawingml/2006/main" xmlns:r="http://schemas.openxmlformats.org/officeDocument/2006/relationships" xmlns:p="http://schemas.openxmlformats.org/presentationml/2006/main">
  <p:tag name="DVSHAPEID" val="rYrjCa5ErbP7yzftgg9nKG"/>
</p:tagLst>
</file>

<file path=ppt/tags/tag604.xml><?xml version="1.0" encoding="utf-8"?>
<p:tagLst xmlns:a="http://schemas.openxmlformats.org/drawingml/2006/main" xmlns:r="http://schemas.openxmlformats.org/officeDocument/2006/relationships" xmlns:p="http://schemas.openxmlformats.org/presentationml/2006/main">
  <p:tag name="DVSECTIONID" val="K2gFNT0WqFeAdGbY1Jo4Qd"/>
</p:tagLst>
</file>

<file path=ppt/tags/tag605.xml><?xml version="1.0" encoding="utf-8"?>
<p:tagLst xmlns:a="http://schemas.openxmlformats.org/drawingml/2006/main" xmlns:r="http://schemas.openxmlformats.org/officeDocument/2006/relationships" xmlns:p="http://schemas.openxmlformats.org/presentationml/2006/main">
  <p:tag name="DVSHAPEID" val="OyFMghOViFEH715OmSqlT8"/>
</p:tagLst>
</file>

<file path=ppt/tags/tag606.xml><?xml version="1.0" encoding="utf-8"?>
<p:tagLst xmlns:a="http://schemas.openxmlformats.org/drawingml/2006/main" xmlns:r="http://schemas.openxmlformats.org/officeDocument/2006/relationships" xmlns:p="http://schemas.openxmlformats.org/presentationml/2006/main">
  <p:tag name="DVSHAPEID" val="G9NsO72k9B73jEubAjxuRE"/>
</p:tagLst>
</file>

<file path=ppt/tags/tag607.xml><?xml version="1.0" encoding="utf-8"?>
<p:tagLst xmlns:a="http://schemas.openxmlformats.org/drawingml/2006/main" xmlns:r="http://schemas.openxmlformats.org/officeDocument/2006/relationships" xmlns:p="http://schemas.openxmlformats.org/presentationml/2006/main">
  <p:tag name="DVSHAPEID" val="6YC7emn2Z8CFRwYOsHTYw2"/>
</p:tagLst>
</file>

<file path=ppt/tags/tag608.xml><?xml version="1.0" encoding="utf-8"?>
<p:tagLst xmlns:a="http://schemas.openxmlformats.org/drawingml/2006/main" xmlns:r="http://schemas.openxmlformats.org/officeDocument/2006/relationships" xmlns:p="http://schemas.openxmlformats.org/presentationml/2006/main">
  <p:tag name="DVSECTIONID" val="k1pi48YAui4KrSkysHFXql"/>
</p:tagLst>
</file>

<file path=ppt/tags/tag609.xml><?xml version="1.0" encoding="utf-8"?>
<p:tagLst xmlns:a="http://schemas.openxmlformats.org/drawingml/2006/main" xmlns:r="http://schemas.openxmlformats.org/officeDocument/2006/relationships" xmlns:p="http://schemas.openxmlformats.org/presentationml/2006/main">
  <p:tag name="DVSHAPEID" val="AtTjAEzi5LX0rOGb3PFJPJ"/>
</p:tagLst>
</file>

<file path=ppt/tags/tag610.xml><?xml version="1.0" encoding="utf-8"?>
<p:tagLst xmlns:a="http://schemas.openxmlformats.org/drawingml/2006/main" xmlns:r="http://schemas.openxmlformats.org/officeDocument/2006/relationships" xmlns:p="http://schemas.openxmlformats.org/presentationml/2006/main">
  <p:tag name="DVSHAPEID" val="BnEWpxqYKD1vtn3RxeHlds"/>
</p:tagLst>
</file>

<file path=ppt/tags/tag611.xml><?xml version="1.0" encoding="utf-8"?>
<p:tagLst xmlns:a="http://schemas.openxmlformats.org/drawingml/2006/main" xmlns:r="http://schemas.openxmlformats.org/officeDocument/2006/relationships" xmlns:p="http://schemas.openxmlformats.org/presentationml/2006/main">
  <p:tag name="DVSHAPEID" val="B9zfvAq5z84RSvFEf1R71k"/>
</p:tagLst>
</file>

<file path=ppt/tags/tag612.xml><?xml version="1.0" encoding="utf-8"?>
<p:tagLst xmlns:a="http://schemas.openxmlformats.org/drawingml/2006/main" xmlns:r="http://schemas.openxmlformats.org/officeDocument/2006/relationships" xmlns:p="http://schemas.openxmlformats.org/presentationml/2006/main">
  <p:tag name="DVSECTIONID" val="joQp20rHQgiGNHdVtxqemJ"/>
</p:tagLst>
</file>

<file path=ppt/tags/tag613.xml><?xml version="1.0" encoding="utf-8"?>
<p:tagLst xmlns:a="http://schemas.openxmlformats.org/drawingml/2006/main" xmlns:r="http://schemas.openxmlformats.org/officeDocument/2006/relationships" xmlns:p="http://schemas.openxmlformats.org/presentationml/2006/main">
  <p:tag name="DVSHAPEID" val="ZVki8chr2uw9Mvm91QxE4S"/>
</p:tagLst>
</file>

<file path=ppt/tags/tag614.xml><?xml version="1.0" encoding="utf-8"?>
<p:tagLst xmlns:a="http://schemas.openxmlformats.org/drawingml/2006/main" xmlns:r="http://schemas.openxmlformats.org/officeDocument/2006/relationships" xmlns:p="http://schemas.openxmlformats.org/presentationml/2006/main">
  <p:tag name="DVSHAPEID" val="rCvxcSZFu5qh9EVcreO76A"/>
</p:tagLst>
</file>

<file path=ppt/tags/tag615.xml><?xml version="1.0" encoding="utf-8"?>
<p:tagLst xmlns:a="http://schemas.openxmlformats.org/drawingml/2006/main" xmlns:r="http://schemas.openxmlformats.org/officeDocument/2006/relationships" xmlns:p="http://schemas.openxmlformats.org/presentationml/2006/main">
  <p:tag name="DVSHAPEID" val="kIJ9i500zmf6uINBZorm0q"/>
</p:tagLst>
</file>

<file path=ppt/tags/tag616.xml><?xml version="1.0" encoding="utf-8"?>
<p:tagLst xmlns:a="http://schemas.openxmlformats.org/drawingml/2006/main" xmlns:r="http://schemas.openxmlformats.org/officeDocument/2006/relationships" xmlns:p="http://schemas.openxmlformats.org/presentationml/2006/main">
  <p:tag name="DVSHAPEID" val="IvlIePoiQWLRiNO3AUFtv4"/>
</p:tagLst>
</file>

<file path=ppt/tags/tag617.xml><?xml version="1.0" encoding="utf-8"?>
<p:tagLst xmlns:a="http://schemas.openxmlformats.org/drawingml/2006/main" xmlns:r="http://schemas.openxmlformats.org/officeDocument/2006/relationships" xmlns:p="http://schemas.openxmlformats.org/presentationml/2006/main">
  <p:tag name="DVSECTIONID" val="F8wQvH9ho7VHF7Mlu3IB0j"/>
</p:tagLst>
</file>

<file path=ppt/tags/tag618.xml><?xml version="1.0" encoding="utf-8"?>
<p:tagLst xmlns:a="http://schemas.openxmlformats.org/drawingml/2006/main" xmlns:r="http://schemas.openxmlformats.org/officeDocument/2006/relationships" xmlns:p="http://schemas.openxmlformats.org/presentationml/2006/main">
  <p:tag name="DVSHAPEID" val="A3Iqjbh7Nog12PPGTFW6CY"/>
</p:tagLst>
</file>

<file path=ppt/tags/tag619.xml><?xml version="1.0" encoding="utf-8"?>
<p:tagLst xmlns:a="http://schemas.openxmlformats.org/drawingml/2006/main" xmlns:r="http://schemas.openxmlformats.org/officeDocument/2006/relationships" xmlns:p="http://schemas.openxmlformats.org/presentationml/2006/main">
  <p:tag name="DVSHAPEID" val="qEMYcLQQBT84nypN2cLSkd"/>
</p:tagLst>
</file>

<file path=ppt/tags/tag620.xml><?xml version="1.0" encoding="utf-8"?>
<p:tagLst xmlns:a="http://schemas.openxmlformats.org/drawingml/2006/main" xmlns:r="http://schemas.openxmlformats.org/officeDocument/2006/relationships" xmlns:p="http://schemas.openxmlformats.org/presentationml/2006/main">
  <p:tag name="DVSHAPEID" val="oQu9ZLNd1pqCD4DlYvgXNn"/>
</p:tagLst>
</file>

<file path=ppt/tags/tag621.xml><?xml version="1.0" encoding="utf-8"?>
<p:tagLst xmlns:a="http://schemas.openxmlformats.org/drawingml/2006/main" xmlns:r="http://schemas.openxmlformats.org/officeDocument/2006/relationships" xmlns:p="http://schemas.openxmlformats.org/presentationml/2006/main">
  <p:tag name="DVSHAPEID" val="SYrgh5DKlJDcfWt3M42nSJ"/>
</p:tagLst>
</file>

<file path=ppt/tags/tag622.xml><?xml version="1.0" encoding="utf-8"?>
<p:tagLst xmlns:a="http://schemas.openxmlformats.org/drawingml/2006/main" xmlns:r="http://schemas.openxmlformats.org/officeDocument/2006/relationships" xmlns:p="http://schemas.openxmlformats.org/presentationml/2006/main">
  <p:tag name="DVSECTIONID" val="Fv14cGfkmfdlIQSgjcEZ1V"/>
</p:tagLst>
</file>

<file path=ppt/tags/tag623.xml><?xml version="1.0" encoding="utf-8"?>
<p:tagLst xmlns:a="http://schemas.openxmlformats.org/drawingml/2006/main" xmlns:r="http://schemas.openxmlformats.org/officeDocument/2006/relationships" xmlns:p="http://schemas.openxmlformats.org/presentationml/2006/main">
  <p:tag name="DVSHAPEID" val="umTPpt7cyHNMHaLjG1z9QF"/>
</p:tagLst>
</file>

<file path=ppt/tags/tag624.xml><?xml version="1.0" encoding="utf-8"?>
<p:tagLst xmlns:a="http://schemas.openxmlformats.org/drawingml/2006/main" xmlns:r="http://schemas.openxmlformats.org/officeDocument/2006/relationships" xmlns:p="http://schemas.openxmlformats.org/presentationml/2006/main">
  <p:tag name="DVSECTIONID" val="48JDdxFpOR1j0sdjLW9LDo"/>
</p:tagLst>
</file>

<file path=ppt/tags/tag625.xml><?xml version="1.0" encoding="utf-8"?>
<p:tagLst xmlns:a="http://schemas.openxmlformats.org/drawingml/2006/main" xmlns:r="http://schemas.openxmlformats.org/officeDocument/2006/relationships" xmlns:p="http://schemas.openxmlformats.org/presentationml/2006/main">
  <p:tag name="DVSHAPEID" val="UQSy8fXz0t2PWOXtJdsFSU"/>
</p:tagLst>
</file>

<file path=ppt/tags/tag626.xml><?xml version="1.0" encoding="utf-8"?>
<p:tagLst xmlns:a="http://schemas.openxmlformats.org/drawingml/2006/main" xmlns:r="http://schemas.openxmlformats.org/officeDocument/2006/relationships" xmlns:p="http://schemas.openxmlformats.org/presentationml/2006/main">
  <p:tag name="DVSHAPEID" val="p4RWb8TgDiey913cMuUfST"/>
</p:tagLst>
</file>

<file path=ppt/tags/tag627.xml><?xml version="1.0" encoding="utf-8"?>
<p:tagLst xmlns:a="http://schemas.openxmlformats.org/drawingml/2006/main" xmlns:r="http://schemas.openxmlformats.org/officeDocument/2006/relationships" xmlns:p="http://schemas.openxmlformats.org/presentationml/2006/main">
  <p:tag name="DVSECTIONID" val="qFYenXCo6ZDxn88WoiM9h6"/>
</p:tagLst>
</file>

<file path=ppt/tags/tag628.xml><?xml version="1.0" encoding="utf-8"?>
<p:tagLst xmlns:a="http://schemas.openxmlformats.org/drawingml/2006/main" xmlns:r="http://schemas.openxmlformats.org/officeDocument/2006/relationships" xmlns:p="http://schemas.openxmlformats.org/presentationml/2006/main">
  <p:tag name="DVSHAPEID" val="YqOHRUIbUqu9kGkWVWw57g"/>
</p:tagLst>
</file>

<file path=ppt/tags/tag629.xml><?xml version="1.0" encoding="utf-8"?>
<p:tagLst xmlns:a="http://schemas.openxmlformats.org/drawingml/2006/main" xmlns:r="http://schemas.openxmlformats.org/officeDocument/2006/relationships" xmlns:p="http://schemas.openxmlformats.org/presentationml/2006/main">
  <p:tag name="DVSHAPEID" val="MeYXl4AkNBEXNvwsOjxqs0"/>
</p:tagLst>
</file>

<file path=ppt/tags/tag630.xml><?xml version="1.0" encoding="utf-8"?>
<p:tagLst xmlns:a="http://schemas.openxmlformats.org/drawingml/2006/main" xmlns:r="http://schemas.openxmlformats.org/officeDocument/2006/relationships" xmlns:p="http://schemas.openxmlformats.org/presentationml/2006/main">
  <p:tag name="DVSECTIONID" val="n5QJJpy8mi9eySjuDLm2Da"/>
</p:tagLst>
</file>

<file path=ppt/tags/tag631.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632.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633.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634.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635.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636.xml><?xml version="1.0" encoding="utf-8"?>
<p:tagLst xmlns:a="http://schemas.openxmlformats.org/drawingml/2006/main" xmlns:r="http://schemas.openxmlformats.org/officeDocument/2006/relationships" xmlns:p="http://schemas.openxmlformats.org/presentationml/2006/main">
  <p:tag name="DVSECTIONID" val="I8WTIrcwFFhr2vK0haz4aj"/>
</p:tagLst>
</file>

<file path=ppt/tags/tag637.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638.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639.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640.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641.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642.xml><?xml version="1.0" encoding="utf-8"?>
<p:tagLst xmlns:a="http://schemas.openxmlformats.org/drawingml/2006/main" xmlns:r="http://schemas.openxmlformats.org/officeDocument/2006/relationships" xmlns:p="http://schemas.openxmlformats.org/presentationml/2006/main">
  <p:tag name="DVSECTIONID" val="BFtRubMC2RlcnIMPH7VPCu"/>
</p:tagLst>
</file>

<file path=ppt/tags/tag643.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644.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645.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646.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647.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648.xml><?xml version="1.0" encoding="utf-8"?>
<p:tagLst xmlns:a="http://schemas.openxmlformats.org/drawingml/2006/main" xmlns:r="http://schemas.openxmlformats.org/officeDocument/2006/relationships" xmlns:p="http://schemas.openxmlformats.org/presentationml/2006/main">
  <p:tag name="DVSECTIONID" val="W6QNKCubszZowhpQW1K2Cq"/>
</p:tagLst>
</file>

<file path=ppt/tags/tag649.xml><?xml version="1.0" encoding="utf-8"?>
<p:tagLst xmlns:a="http://schemas.openxmlformats.org/drawingml/2006/main" xmlns:r="http://schemas.openxmlformats.org/officeDocument/2006/relationships" xmlns:p="http://schemas.openxmlformats.org/presentationml/2006/main">
  <p:tag name="DVSHAPEID" val="wXGECYHg5Tnq7bNv3ZXqY7"/>
</p:tagLst>
</file>

<file path=ppt/tags/tag650.xml><?xml version="1.0" encoding="utf-8"?>
<p:tagLst xmlns:a="http://schemas.openxmlformats.org/drawingml/2006/main" xmlns:r="http://schemas.openxmlformats.org/officeDocument/2006/relationships" xmlns:p="http://schemas.openxmlformats.org/presentationml/2006/main">
  <p:tag name="DVSHAPEID" val="PFQle1UUl98F2K2N72st7E"/>
</p:tagLst>
</file>

<file path=ppt/tags/tag651.xml><?xml version="1.0" encoding="utf-8"?>
<p:tagLst xmlns:a="http://schemas.openxmlformats.org/drawingml/2006/main" xmlns:r="http://schemas.openxmlformats.org/officeDocument/2006/relationships" xmlns:p="http://schemas.openxmlformats.org/presentationml/2006/main">
  <p:tag name="DVSHAPEID" val="m8oR2n6htaCp71NhKGlbye"/>
</p:tagLst>
</file>

<file path=ppt/tags/tag652.xml><?xml version="1.0" encoding="utf-8"?>
<p:tagLst xmlns:a="http://schemas.openxmlformats.org/drawingml/2006/main" xmlns:r="http://schemas.openxmlformats.org/officeDocument/2006/relationships" xmlns:p="http://schemas.openxmlformats.org/presentationml/2006/main">
  <p:tag name="DVSHAPEID" val="is93sgSVYvZbiIWmYxN3GY"/>
</p:tagLst>
</file>

<file path=ppt/tags/tag653.xml><?xml version="1.0" encoding="utf-8"?>
<p:tagLst xmlns:a="http://schemas.openxmlformats.org/drawingml/2006/main" xmlns:r="http://schemas.openxmlformats.org/officeDocument/2006/relationships" xmlns:p="http://schemas.openxmlformats.org/presentationml/2006/main">
  <p:tag name="DVSHAPEID" val="p7GFVDyWfhbCaNGzlutR1b"/>
</p:tagLst>
</file>

<file path=ppt/tags/tag654.xml><?xml version="1.0" encoding="utf-8"?>
<p:tagLst xmlns:a="http://schemas.openxmlformats.org/drawingml/2006/main" xmlns:r="http://schemas.openxmlformats.org/officeDocument/2006/relationships" xmlns:p="http://schemas.openxmlformats.org/presentationml/2006/main">
  <p:tag name="DVSHAPEID" val="6P81dsts8lG7In1Gra8QoM"/>
</p:tagLst>
</file>

<file path=ppt/tags/tag655.xml><?xml version="1.0" encoding="utf-8"?>
<p:tagLst xmlns:a="http://schemas.openxmlformats.org/drawingml/2006/main" xmlns:r="http://schemas.openxmlformats.org/officeDocument/2006/relationships" xmlns:p="http://schemas.openxmlformats.org/presentationml/2006/main">
  <p:tag name="DVSECTIONID" val="Ioy2PfzzUL2kD9PI2Dhef6"/>
</p:tagLst>
</file>

<file path=ppt/tags/tag656.xml><?xml version="1.0" encoding="utf-8"?>
<p:tagLst xmlns:a="http://schemas.openxmlformats.org/drawingml/2006/main" xmlns:r="http://schemas.openxmlformats.org/officeDocument/2006/relationships" xmlns:p="http://schemas.openxmlformats.org/presentationml/2006/main">
  <p:tag name="DVSHAPEID" val="uZWSECtE2JK8tVgzMqjUx0"/>
</p:tagLst>
</file>

<file path=ppt/tags/tag657.xml><?xml version="1.0" encoding="utf-8"?>
<p:tagLst xmlns:a="http://schemas.openxmlformats.org/drawingml/2006/main" xmlns:r="http://schemas.openxmlformats.org/officeDocument/2006/relationships" xmlns:p="http://schemas.openxmlformats.org/presentationml/2006/main">
  <p:tag name="DVSHAPEID" val="mByOJAiOtrmPYcfnFcfQJY"/>
</p:tagLst>
</file>

<file path=ppt/tags/tag658.xml><?xml version="1.0" encoding="utf-8"?>
<p:tagLst xmlns:a="http://schemas.openxmlformats.org/drawingml/2006/main" xmlns:r="http://schemas.openxmlformats.org/officeDocument/2006/relationships" xmlns:p="http://schemas.openxmlformats.org/presentationml/2006/main">
  <p:tag name="DVSHAPEID" val="AnNnZraKWzKuCkkQSSmdfj"/>
</p:tagLst>
</file>

<file path=ppt/tags/tag659.xml><?xml version="1.0" encoding="utf-8"?>
<p:tagLst xmlns:a="http://schemas.openxmlformats.org/drawingml/2006/main" xmlns:r="http://schemas.openxmlformats.org/officeDocument/2006/relationships" xmlns:p="http://schemas.openxmlformats.org/presentationml/2006/main">
  <p:tag name="DVSECTIONID" val="gco11JL68nmxfNWn0UkvG5"/>
</p:tagLst>
</file>

<file path=ppt/tags/tag660.xml><?xml version="1.0" encoding="utf-8"?>
<p:tagLst xmlns:a="http://schemas.openxmlformats.org/drawingml/2006/main" xmlns:r="http://schemas.openxmlformats.org/officeDocument/2006/relationships" xmlns:p="http://schemas.openxmlformats.org/presentationml/2006/main">
  <p:tag name="DVSHAPEID" val="LEW4joL7FGhn1b0lAQDIuN"/>
</p:tagLst>
</file>

<file path=ppt/tags/tag661.xml><?xml version="1.0" encoding="utf-8"?>
<p:tagLst xmlns:a="http://schemas.openxmlformats.org/drawingml/2006/main" xmlns:r="http://schemas.openxmlformats.org/officeDocument/2006/relationships" xmlns:p="http://schemas.openxmlformats.org/presentationml/2006/main">
  <p:tag name="DVSHAPEID" val="4uzV3PjmtvIgB9qV7MZOT4"/>
</p:tagLst>
</file>

<file path=ppt/tags/tag662.xml><?xml version="1.0" encoding="utf-8"?>
<p:tagLst xmlns:a="http://schemas.openxmlformats.org/drawingml/2006/main" xmlns:r="http://schemas.openxmlformats.org/officeDocument/2006/relationships" xmlns:p="http://schemas.openxmlformats.org/presentationml/2006/main">
  <p:tag name="DVSHAPEID" val="dfj8QwiwAwPXzsuolVNicM"/>
</p:tagLst>
</file>

<file path=ppt/tags/tag663.xml><?xml version="1.0" encoding="utf-8"?>
<p:tagLst xmlns:a="http://schemas.openxmlformats.org/drawingml/2006/main" xmlns:r="http://schemas.openxmlformats.org/officeDocument/2006/relationships" xmlns:p="http://schemas.openxmlformats.org/presentationml/2006/main">
  <p:tag name="DVSECTIONID" val="uEmvTFZ4JbpC8mEOeQONDE"/>
</p:tagLst>
</file>

<file path=ppt/tags/tag664.xml><?xml version="1.0" encoding="utf-8"?>
<p:tagLst xmlns:a="http://schemas.openxmlformats.org/drawingml/2006/main" xmlns:r="http://schemas.openxmlformats.org/officeDocument/2006/relationships" xmlns:p="http://schemas.openxmlformats.org/presentationml/2006/main">
  <p:tag name="DVSHAPEID" val="EKzQVEIRJFT0gkBUZM4XVb"/>
</p:tagLst>
</file>

<file path=ppt/tags/tag665.xml><?xml version="1.0" encoding="utf-8"?>
<p:tagLst xmlns:a="http://schemas.openxmlformats.org/drawingml/2006/main" xmlns:r="http://schemas.openxmlformats.org/officeDocument/2006/relationships" xmlns:p="http://schemas.openxmlformats.org/presentationml/2006/main">
  <p:tag name="DVSHAPEID" val="rDAYrJq31BRrAyzZBDNIN9"/>
</p:tagLst>
</file>

<file path=ppt/tags/tag666.xml><?xml version="1.0" encoding="utf-8"?>
<p:tagLst xmlns:a="http://schemas.openxmlformats.org/drawingml/2006/main" xmlns:r="http://schemas.openxmlformats.org/officeDocument/2006/relationships" xmlns:p="http://schemas.openxmlformats.org/presentationml/2006/main">
  <p:tag name="DVSHAPEID" val="4yb9NrW1eeRtjWgXcZrFEi"/>
</p:tagLst>
</file>

<file path=ppt/tags/tag667.xml><?xml version="1.0" encoding="utf-8"?>
<p:tagLst xmlns:a="http://schemas.openxmlformats.org/drawingml/2006/main" xmlns:r="http://schemas.openxmlformats.org/officeDocument/2006/relationships" xmlns:p="http://schemas.openxmlformats.org/presentationml/2006/main">
  <p:tag name="DVSECTIONID" val="Y5U1MFCmUJqaIJEwP564Da"/>
</p:tagLst>
</file>

<file path=ppt/tags/tag668.xml><?xml version="1.0" encoding="utf-8"?>
<p:tagLst xmlns:a="http://schemas.openxmlformats.org/drawingml/2006/main" xmlns:r="http://schemas.openxmlformats.org/officeDocument/2006/relationships" xmlns:p="http://schemas.openxmlformats.org/presentationml/2006/main">
  <p:tag name="DVSHAPEID" val="9PK3lZaq9coiz1MiVY7ZmC"/>
</p:tagLst>
</file>

<file path=ppt/tags/tag669.xml><?xml version="1.0" encoding="utf-8"?>
<p:tagLst xmlns:a="http://schemas.openxmlformats.org/drawingml/2006/main" xmlns:r="http://schemas.openxmlformats.org/officeDocument/2006/relationships" xmlns:p="http://schemas.openxmlformats.org/presentationml/2006/main">
  <p:tag name="DVSHAPEID" val="A6fCIEqOh8uLploJ6WQN5E"/>
</p:tagLst>
</file>

<file path=ppt/tags/tag670.xml><?xml version="1.0" encoding="utf-8"?>
<p:tagLst xmlns:a="http://schemas.openxmlformats.org/drawingml/2006/main" xmlns:r="http://schemas.openxmlformats.org/officeDocument/2006/relationships" xmlns:p="http://schemas.openxmlformats.org/presentationml/2006/main">
  <p:tag name="DVSECTIONID" val="8DFzJcGuHSsPGhBRTksngF"/>
</p:tagLst>
</file>

<file path=ppt/tags/tag671.xml><?xml version="1.0" encoding="utf-8"?>
<p:tagLst xmlns:a="http://schemas.openxmlformats.org/drawingml/2006/main" xmlns:r="http://schemas.openxmlformats.org/officeDocument/2006/relationships" xmlns:p="http://schemas.openxmlformats.org/presentationml/2006/main">
  <p:tag name="DVSHAPEID" val="51meaU3syEVwfDOIgw0lVf"/>
</p:tagLst>
</file>

<file path=ppt/tags/tag672.xml><?xml version="1.0" encoding="utf-8"?>
<p:tagLst xmlns:a="http://schemas.openxmlformats.org/drawingml/2006/main" xmlns:r="http://schemas.openxmlformats.org/officeDocument/2006/relationships" xmlns:p="http://schemas.openxmlformats.org/presentationml/2006/main">
  <p:tag name="DVSHAPEID" val="NNCqTcSa9zxV1eguuwKOzP"/>
</p:tagLst>
</file>

<file path=ppt/tags/tag673.xml><?xml version="1.0" encoding="utf-8"?>
<p:tagLst xmlns:a="http://schemas.openxmlformats.org/drawingml/2006/main" xmlns:r="http://schemas.openxmlformats.org/officeDocument/2006/relationships" xmlns:p="http://schemas.openxmlformats.org/presentationml/2006/main">
  <p:tag name="DVSHAPEID" val="PS6KVoFkNKIPdyBJ0RAnvm"/>
</p:tagLst>
</file>

<file path=ppt/tags/tag674.xml><?xml version="1.0" encoding="utf-8"?>
<p:tagLst xmlns:a="http://schemas.openxmlformats.org/drawingml/2006/main" xmlns:r="http://schemas.openxmlformats.org/officeDocument/2006/relationships" xmlns:p="http://schemas.openxmlformats.org/presentationml/2006/main">
  <p:tag name="DVSECTIONID" val="cXEUaI0IHy0NWgmcVqFq2x"/>
</p:tagLst>
</file>

<file path=ppt/tags/tag675.xml><?xml version="1.0" encoding="utf-8"?>
<p:tagLst xmlns:a="http://schemas.openxmlformats.org/drawingml/2006/main" xmlns:r="http://schemas.openxmlformats.org/officeDocument/2006/relationships" xmlns:p="http://schemas.openxmlformats.org/presentationml/2006/main">
  <p:tag name="DVSHAPEID" val="ZjBAsM2uA7FXYKk9guuOMN"/>
</p:tagLst>
</file>

<file path=ppt/tags/tag676.xml><?xml version="1.0" encoding="utf-8"?>
<p:tagLst xmlns:a="http://schemas.openxmlformats.org/drawingml/2006/main" xmlns:r="http://schemas.openxmlformats.org/officeDocument/2006/relationships" xmlns:p="http://schemas.openxmlformats.org/presentationml/2006/main">
  <p:tag name="DVSHAPEID" val="cc0HSKvTdbktTN8lVTii9B"/>
</p:tagLst>
</file>

<file path=ppt/tags/tag677.xml><?xml version="1.0" encoding="utf-8"?>
<p:tagLst xmlns:a="http://schemas.openxmlformats.org/drawingml/2006/main" xmlns:r="http://schemas.openxmlformats.org/officeDocument/2006/relationships" xmlns:p="http://schemas.openxmlformats.org/presentationml/2006/main">
  <p:tag name="DVSHAPEID" val="9gARpRA6TGAc6pAKThYHTu"/>
</p:tagLst>
</file>

<file path=ppt/tags/tag678.xml><?xml version="1.0" encoding="utf-8"?>
<p:tagLst xmlns:a="http://schemas.openxmlformats.org/drawingml/2006/main" xmlns:r="http://schemas.openxmlformats.org/officeDocument/2006/relationships" xmlns:p="http://schemas.openxmlformats.org/presentationml/2006/main">
  <p:tag name="DVSECTIONID" val="IS2mVYcLBgUtqHVO2YtYaT"/>
</p:tagLst>
</file>

<file path=ppt/tags/tag679.xml><?xml version="1.0" encoding="utf-8"?>
<p:tagLst xmlns:a="http://schemas.openxmlformats.org/drawingml/2006/main" xmlns:r="http://schemas.openxmlformats.org/officeDocument/2006/relationships" xmlns:p="http://schemas.openxmlformats.org/presentationml/2006/main">
  <p:tag name="DVSHAPEID" val="DvRx0VyBwtDB3J61kEi7iD"/>
</p:tagLst>
</file>

<file path=ppt/tags/tag680.xml><?xml version="1.0" encoding="utf-8"?>
<p:tagLst xmlns:a="http://schemas.openxmlformats.org/drawingml/2006/main" xmlns:r="http://schemas.openxmlformats.org/officeDocument/2006/relationships" xmlns:p="http://schemas.openxmlformats.org/presentationml/2006/main">
  <p:tag name="DVSHAPEID" val="SGGJLaZ0ksIFD5ZSQFxia7"/>
</p:tagLst>
</file>

<file path=ppt/tags/tag681.xml><?xml version="1.0" encoding="utf-8"?>
<p:tagLst xmlns:a="http://schemas.openxmlformats.org/drawingml/2006/main" xmlns:r="http://schemas.openxmlformats.org/officeDocument/2006/relationships" xmlns:p="http://schemas.openxmlformats.org/presentationml/2006/main">
  <p:tag name="DVSHAPEID" val="yvlQERXkoLbZCaQh9nBv8b"/>
</p:tagLst>
</file>

<file path=ppt/tags/tag682.xml><?xml version="1.0" encoding="utf-8"?>
<p:tagLst xmlns:a="http://schemas.openxmlformats.org/drawingml/2006/main" xmlns:r="http://schemas.openxmlformats.org/officeDocument/2006/relationships" xmlns:p="http://schemas.openxmlformats.org/presentationml/2006/main">
  <p:tag name="DVSECTIONID" val="OSlkvGp2HQCEfLRNM2vWWJ"/>
</p:tagLst>
</file>

<file path=ppt/tags/tag683.xml><?xml version="1.0" encoding="utf-8"?>
<p:tagLst xmlns:a="http://schemas.openxmlformats.org/drawingml/2006/main" xmlns:r="http://schemas.openxmlformats.org/officeDocument/2006/relationships" xmlns:p="http://schemas.openxmlformats.org/presentationml/2006/main">
  <p:tag name="DVSHAPEID" val="So611rOCA0sL8bnUw7304W"/>
</p:tagLst>
</file>

<file path=ppt/tags/tag684.xml><?xml version="1.0" encoding="utf-8"?>
<p:tagLst xmlns:a="http://schemas.openxmlformats.org/drawingml/2006/main" xmlns:r="http://schemas.openxmlformats.org/officeDocument/2006/relationships" xmlns:p="http://schemas.openxmlformats.org/presentationml/2006/main">
  <p:tag name="DVSHAPEID" val="tDsP2zv9GEYnCXKCPvvLbb"/>
</p:tagLst>
</file>

<file path=ppt/tags/tag685.xml><?xml version="1.0" encoding="utf-8"?>
<p:tagLst xmlns:a="http://schemas.openxmlformats.org/drawingml/2006/main" xmlns:r="http://schemas.openxmlformats.org/officeDocument/2006/relationships" xmlns:p="http://schemas.openxmlformats.org/presentationml/2006/main">
  <p:tag name="DVSHAPEID" val="xQ1FTfQts86WUsycpf7qjN"/>
</p:tagLst>
</file>

<file path=ppt/tags/tag686.xml><?xml version="1.0" encoding="utf-8"?>
<p:tagLst xmlns:a="http://schemas.openxmlformats.org/drawingml/2006/main" xmlns:r="http://schemas.openxmlformats.org/officeDocument/2006/relationships" xmlns:p="http://schemas.openxmlformats.org/presentationml/2006/main">
  <p:tag name="DVSECTIONID" val="TtPFg7nHW3nP3a1Atwmzz3"/>
</p:tagLst>
</file>

<file path=ppt/tags/tag687.xml><?xml version="1.0" encoding="utf-8"?>
<p:tagLst xmlns:a="http://schemas.openxmlformats.org/drawingml/2006/main" xmlns:r="http://schemas.openxmlformats.org/officeDocument/2006/relationships" xmlns:p="http://schemas.openxmlformats.org/presentationml/2006/main">
  <p:tag name="DVSHAPEID" val="NKzqaUhxuiLi6BNmFgjccP"/>
</p:tagLst>
</file>

<file path=ppt/tags/tag688.xml><?xml version="1.0" encoding="utf-8"?>
<p:tagLst xmlns:a="http://schemas.openxmlformats.org/drawingml/2006/main" xmlns:r="http://schemas.openxmlformats.org/officeDocument/2006/relationships" xmlns:p="http://schemas.openxmlformats.org/presentationml/2006/main">
  <p:tag name="DVSHAPEID" val="gG2h3D6gEKRJ3h6t4WcVEO"/>
</p:tagLst>
</file>

<file path=ppt/tags/tag689.xml><?xml version="1.0" encoding="utf-8"?>
<p:tagLst xmlns:a="http://schemas.openxmlformats.org/drawingml/2006/main" xmlns:r="http://schemas.openxmlformats.org/officeDocument/2006/relationships" xmlns:p="http://schemas.openxmlformats.org/presentationml/2006/main">
  <p:tag name="DVSHAPEID" val="aCmWp2zQ77BXuSnSQErdE0"/>
</p:tagLst>
</file>

<file path=ppt/tags/tag690.xml><?xml version="1.0" encoding="utf-8"?>
<p:tagLst xmlns:a="http://schemas.openxmlformats.org/drawingml/2006/main" xmlns:r="http://schemas.openxmlformats.org/officeDocument/2006/relationships" xmlns:p="http://schemas.openxmlformats.org/presentationml/2006/main">
  <p:tag name="DVSECTIONID" val="QMraWebrteW5ZSuPpiE0Uz"/>
</p:tagLst>
</file>

<file path=ppt/tags/tag691.xml><?xml version="1.0" encoding="utf-8"?>
<p:tagLst xmlns:a="http://schemas.openxmlformats.org/drawingml/2006/main" xmlns:r="http://schemas.openxmlformats.org/officeDocument/2006/relationships" xmlns:p="http://schemas.openxmlformats.org/presentationml/2006/main">
  <p:tag name="DVSHAPEID" val="76Md6c5xuq99bZoSLoEK6k"/>
</p:tagLst>
</file>

<file path=ppt/tags/tag692.xml><?xml version="1.0" encoding="utf-8"?>
<p:tagLst xmlns:a="http://schemas.openxmlformats.org/drawingml/2006/main" xmlns:r="http://schemas.openxmlformats.org/officeDocument/2006/relationships" xmlns:p="http://schemas.openxmlformats.org/presentationml/2006/main">
  <p:tag name="DVSHAPEID" val="M2nWWKqnwQmGesJ350hsMK"/>
</p:tagLst>
</file>

<file path=ppt/tags/tag693.xml><?xml version="1.0" encoding="utf-8"?>
<p:tagLst xmlns:a="http://schemas.openxmlformats.org/drawingml/2006/main" xmlns:r="http://schemas.openxmlformats.org/officeDocument/2006/relationships" xmlns:p="http://schemas.openxmlformats.org/presentationml/2006/main">
  <p:tag name="DVSHAPEID" val="imfVHlhi9TENkKQ9fl76Ui"/>
</p:tagLst>
</file>

<file path=ppt/tags/tag694.xml><?xml version="1.0" encoding="utf-8"?>
<p:tagLst xmlns:a="http://schemas.openxmlformats.org/drawingml/2006/main" xmlns:r="http://schemas.openxmlformats.org/officeDocument/2006/relationships" xmlns:p="http://schemas.openxmlformats.org/presentationml/2006/main">
  <p:tag name="DVSECTIONID" val="hqHHMcyZznaQC3d6a9vvA9"/>
</p:tagLst>
</file>

<file path=ppt/tags/tag695.xml><?xml version="1.0" encoding="utf-8"?>
<p:tagLst xmlns:a="http://schemas.openxmlformats.org/drawingml/2006/main" xmlns:r="http://schemas.openxmlformats.org/officeDocument/2006/relationships" xmlns:p="http://schemas.openxmlformats.org/presentationml/2006/main">
  <p:tag name="DVSHAPEID" val="MuKW8IjEtDx1J1G0246dHt"/>
</p:tagLst>
</file>

<file path=ppt/tags/tag696.xml><?xml version="1.0" encoding="utf-8"?>
<p:tagLst xmlns:a="http://schemas.openxmlformats.org/drawingml/2006/main" xmlns:r="http://schemas.openxmlformats.org/officeDocument/2006/relationships" xmlns:p="http://schemas.openxmlformats.org/presentationml/2006/main">
  <p:tag name="DVSHAPEID" val="2r8ZdVKVlGQZzLbLczZuq0"/>
</p:tagLst>
</file>

<file path=ppt/tags/tag697.xml><?xml version="1.0" encoding="utf-8"?>
<p:tagLst xmlns:a="http://schemas.openxmlformats.org/drawingml/2006/main" xmlns:r="http://schemas.openxmlformats.org/officeDocument/2006/relationships" xmlns:p="http://schemas.openxmlformats.org/presentationml/2006/main">
  <p:tag name="DVSHAPEID" val="fi1Psej30GBjrjO9vnTxhR"/>
</p:tagLst>
</file>

<file path=ppt/tags/tag698.xml><?xml version="1.0" encoding="utf-8"?>
<p:tagLst xmlns:a="http://schemas.openxmlformats.org/drawingml/2006/main" xmlns:r="http://schemas.openxmlformats.org/officeDocument/2006/relationships" xmlns:p="http://schemas.openxmlformats.org/presentationml/2006/main">
  <p:tag name="DVSECTIONID" val="SYa96D64Vz9hv1tesZStEz"/>
</p:tagLst>
</file>

<file path=ppt/tags/tag699.xml><?xml version="1.0" encoding="utf-8"?>
<p:tagLst xmlns:a="http://schemas.openxmlformats.org/drawingml/2006/main" xmlns:r="http://schemas.openxmlformats.org/officeDocument/2006/relationships" xmlns:p="http://schemas.openxmlformats.org/presentationml/2006/main">
  <p:tag name="DVSHAPEID" val="aJrVPgRwec31bPYoswCiG9"/>
</p:tagLst>
</file>

<file path=ppt/tags/tag700.xml><?xml version="1.0" encoding="utf-8"?>
<p:tagLst xmlns:a="http://schemas.openxmlformats.org/drawingml/2006/main" xmlns:r="http://schemas.openxmlformats.org/officeDocument/2006/relationships" xmlns:p="http://schemas.openxmlformats.org/presentationml/2006/main">
  <p:tag name="DVSHAPEID" val="ogjRX34BBSIo7hnxo2btso"/>
</p:tagLst>
</file>

<file path=ppt/tags/tag701.xml><?xml version="1.0" encoding="utf-8"?>
<p:tagLst xmlns:a="http://schemas.openxmlformats.org/drawingml/2006/main" xmlns:r="http://schemas.openxmlformats.org/officeDocument/2006/relationships" xmlns:p="http://schemas.openxmlformats.org/presentationml/2006/main">
  <p:tag name="DVSHAPEID" val="fp7Yb6VmVZb0lbCYjOsCBa"/>
</p:tagLst>
</file>

<file path=ppt/tags/tag702.xml><?xml version="1.0" encoding="utf-8"?>
<p:tagLst xmlns:a="http://schemas.openxmlformats.org/drawingml/2006/main" xmlns:r="http://schemas.openxmlformats.org/officeDocument/2006/relationships" xmlns:p="http://schemas.openxmlformats.org/presentationml/2006/main">
  <p:tag name="DVSECTIONID" val="U9frCj7vupY7xIxD5VTvrB"/>
</p:tagLst>
</file>

<file path=ppt/tags/tag703.xml><?xml version="1.0" encoding="utf-8"?>
<p:tagLst xmlns:a="http://schemas.openxmlformats.org/drawingml/2006/main" xmlns:r="http://schemas.openxmlformats.org/officeDocument/2006/relationships" xmlns:p="http://schemas.openxmlformats.org/presentationml/2006/main">
  <p:tag name="DVSHAPEID" val="jNHH1V8z7cHZ0TKYRXGeXJ"/>
</p:tagLst>
</file>

<file path=ppt/tags/tag704.xml><?xml version="1.0" encoding="utf-8"?>
<p:tagLst xmlns:a="http://schemas.openxmlformats.org/drawingml/2006/main" xmlns:r="http://schemas.openxmlformats.org/officeDocument/2006/relationships" xmlns:p="http://schemas.openxmlformats.org/presentationml/2006/main">
  <p:tag name="DVSHAPEID" val="d6VbUpJm1PM56jhu5ZdlSY"/>
</p:tagLst>
</file>

<file path=ppt/tags/tag705.xml><?xml version="1.0" encoding="utf-8"?>
<p:tagLst xmlns:a="http://schemas.openxmlformats.org/drawingml/2006/main" xmlns:r="http://schemas.openxmlformats.org/officeDocument/2006/relationships" xmlns:p="http://schemas.openxmlformats.org/presentationml/2006/main">
  <p:tag name="DVSHAPEID" val="jlbIekXvWmczAALP0IPKbR"/>
</p:tagLst>
</file>

<file path=ppt/tags/tag706.xml><?xml version="1.0" encoding="utf-8"?>
<p:tagLst xmlns:a="http://schemas.openxmlformats.org/drawingml/2006/main" xmlns:r="http://schemas.openxmlformats.org/officeDocument/2006/relationships" xmlns:p="http://schemas.openxmlformats.org/presentationml/2006/main">
  <p:tag name="DVSECTIONID" val="HlxbDVGvC7uj41TF1NWq4K"/>
</p:tagLst>
</file>

<file path=ppt/tags/tag707.xml><?xml version="1.0" encoding="utf-8"?>
<p:tagLst xmlns:a="http://schemas.openxmlformats.org/drawingml/2006/main" xmlns:r="http://schemas.openxmlformats.org/officeDocument/2006/relationships" xmlns:p="http://schemas.openxmlformats.org/presentationml/2006/main">
  <p:tag name="DVSHAPEID" val="dUMqHnRG0CQeNzZcbppwTp"/>
</p:tagLst>
</file>

<file path=ppt/tags/tag708.xml><?xml version="1.0" encoding="utf-8"?>
<p:tagLst xmlns:a="http://schemas.openxmlformats.org/drawingml/2006/main" xmlns:r="http://schemas.openxmlformats.org/officeDocument/2006/relationships" xmlns:p="http://schemas.openxmlformats.org/presentationml/2006/main">
  <p:tag name="DVSHAPEID" val="SxIGIgZuv7Ms8gWNCADflA"/>
</p:tagLst>
</file>

<file path=ppt/tags/tag709.xml><?xml version="1.0" encoding="utf-8"?>
<p:tagLst xmlns:a="http://schemas.openxmlformats.org/drawingml/2006/main" xmlns:r="http://schemas.openxmlformats.org/officeDocument/2006/relationships" xmlns:p="http://schemas.openxmlformats.org/presentationml/2006/main">
  <p:tag name="DVSHAPEID" val="ImNbPOxqlFXN1fH0EBHw6I"/>
</p:tagLst>
</file>

<file path=ppt/tags/tag710.xml><?xml version="1.0" encoding="utf-8"?>
<p:tagLst xmlns:a="http://schemas.openxmlformats.org/drawingml/2006/main" xmlns:r="http://schemas.openxmlformats.org/officeDocument/2006/relationships" xmlns:p="http://schemas.openxmlformats.org/presentationml/2006/main">
  <p:tag name="DVSECTIONID" val="intKHPUXA87jsUTqGcOZMR"/>
</p:tagLst>
</file>

<file path=ppt/tags/tag711.xml><?xml version="1.0" encoding="utf-8"?>
<p:tagLst xmlns:a="http://schemas.openxmlformats.org/drawingml/2006/main" xmlns:r="http://schemas.openxmlformats.org/officeDocument/2006/relationships" xmlns:p="http://schemas.openxmlformats.org/presentationml/2006/main">
  <p:tag name="DVSHAPEID" val="rlqIfnMOSE3iOmTxqaX5M7"/>
</p:tagLst>
</file>

<file path=ppt/tags/tag712.xml><?xml version="1.0" encoding="utf-8"?>
<p:tagLst xmlns:a="http://schemas.openxmlformats.org/drawingml/2006/main" xmlns:r="http://schemas.openxmlformats.org/officeDocument/2006/relationships" xmlns:p="http://schemas.openxmlformats.org/presentationml/2006/main">
  <p:tag name="DVSHAPEID" val="ulfG6BW1yPu0UrL7y9DwMj"/>
</p:tagLst>
</file>

<file path=ppt/tags/tag713.xml><?xml version="1.0" encoding="utf-8"?>
<p:tagLst xmlns:a="http://schemas.openxmlformats.org/drawingml/2006/main" xmlns:r="http://schemas.openxmlformats.org/officeDocument/2006/relationships" xmlns:p="http://schemas.openxmlformats.org/presentationml/2006/main">
  <p:tag name="DVSHAPEID" val="JJrk77bwy0WkR5tyhaSR5e"/>
</p:tagLst>
</file>

<file path=ppt/tags/tag714.xml><?xml version="1.0" encoding="utf-8"?>
<p:tagLst xmlns:a="http://schemas.openxmlformats.org/drawingml/2006/main" xmlns:r="http://schemas.openxmlformats.org/officeDocument/2006/relationships" xmlns:p="http://schemas.openxmlformats.org/presentationml/2006/main">
  <p:tag name="DVSHAPEID" val="NOsrLjCNrflaCvfLuPQ1ht"/>
</p:tagLst>
</file>

<file path=ppt/tags/tag715.xml><?xml version="1.0" encoding="utf-8"?>
<p:tagLst xmlns:a="http://schemas.openxmlformats.org/drawingml/2006/main" xmlns:r="http://schemas.openxmlformats.org/officeDocument/2006/relationships" xmlns:p="http://schemas.openxmlformats.org/presentationml/2006/main">
  <p:tag name="DVSECTIONID" val="CeEvJqU5y0wX2aHSdRBFxm"/>
</p:tagLst>
</file>

<file path=ppt/tags/tag716.xml><?xml version="1.0" encoding="utf-8"?>
<p:tagLst xmlns:a="http://schemas.openxmlformats.org/drawingml/2006/main" xmlns:r="http://schemas.openxmlformats.org/officeDocument/2006/relationships" xmlns:p="http://schemas.openxmlformats.org/presentationml/2006/main">
  <p:tag name="DVSHAPEID" val="3AAGDZStDVdvVDRFlSULzG"/>
</p:tagLst>
</file>

<file path=ppt/tags/tag717.xml><?xml version="1.0" encoding="utf-8"?>
<p:tagLst xmlns:a="http://schemas.openxmlformats.org/drawingml/2006/main" xmlns:r="http://schemas.openxmlformats.org/officeDocument/2006/relationships" xmlns:p="http://schemas.openxmlformats.org/presentationml/2006/main">
  <p:tag name="DVSHAPEID" val="YGsXjvF313WkKSR5FCUYCq"/>
</p:tagLst>
</file>

<file path=ppt/tags/tag718.xml><?xml version="1.0" encoding="utf-8"?>
<p:tagLst xmlns:a="http://schemas.openxmlformats.org/drawingml/2006/main" xmlns:r="http://schemas.openxmlformats.org/officeDocument/2006/relationships" xmlns:p="http://schemas.openxmlformats.org/presentationml/2006/main">
  <p:tag name="DVSECTIONID" val="bKzYLA7KC4XrKf6c5t2uA6"/>
</p:tagLst>
</file>

<file path=ppt/tags/tag719.xml><?xml version="1.0" encoding="utf-8"?>
<p:tagLst xmlns:a="http://schemas.openxmlformats.org/drawingml/2006/main" xmlns:r="http://schemas.openxmlformats.org/officeDocument/2006/relationships" xmlns:p="http://schemas.openxmlformats.org/presentationml/2006/main">
  <p:tag name="DVSHAPEID" val="X7ACTPtX7wUmBUdFGnNzU9"/>
</p:tagLst>
</file>

<file path=ppt/tags/tag720.xml><?xml version="1.0" encoding="utf-8"?>
<p:tagLst xmlns:a="http://schemas.openxmlformats.org/drawingml/2006/main" xmlns:r="http://schemas.openxmlformats.org/officeDocument/2006/relationships" xmlns:p="http://schemas.openxmlformats.org/presentationml/2006/main">
  <p:tag name="DVSHAPEID" val="yBSZOfchQA4yIknGBQz3Wq"/>
</p:tagLst>
</file>

<file path=ppt/tags/tag721.xml><?xml version="1.0" encoding="utf-8"?>
<p:tagLst xmlns:a="http://schemas.openxmlformats.org/drawingml/2006/main" xmlns:r="http://schemas.openxmlformats.org/officeDocument/2006/relationships" xmlns:p="http://schemas.openxmlformats.org/presentationml/2006/main">
  <p:tag name="DVSHAPEID" val="pohXSZWxa2vNzYKU1eKPFk"/>
</p:tagLst>
</file>

<file path=ppt/tags/tag722.xml><?xml version="1.0" encoding="utf-8"?>
<p:tagLst xmlns:a="http://schemas.openxmlformats.org/drawingml/2006/main" xmlns:r="http://schemas.openxmlformats.org/officeDocument/2006/relationships" xmlns:p="http://schemas.openxmlformats.org/presentationml/2006/main">
  <p:tag name="DVSECTIONID" val="NvSIJNYXn6kg3TWLEkYOor"/>
</p:tagLst>
</file>

<file path=ppt/tags/tag723.xml><?xml version="1.0" encoding="utf-8"?>
<p:tagLst xmlns:a="http://schemas.openxmlformats.org/drawingml/2006/main" xmlns:r="http://schemas.openxmlformats.org/officeDocument/2006/relationships" xmlns:p="http://schemas.openxmlformats.org/presentationml/2006/main">
  <p:tag name="DVSHAPEID" val="h2bSiZLW0Qd7ctIRmdliq2"/>
</p:tagLst>
</file>

<file path=ppt/tags/tag724.xml><?xml version="1.0" encoding="utf-8"?>
<p:tagLst xmlns:a="http://schemas.openxmlformats.org/drawingml/2006/main" xmlns:r="http://schemas.openxmlformats.org/officeDocument/2006/relationships" xmlns:p="http://schemas.openxmlformats.org/presentationml/2006/main">
  <p:tag name="DVSHAPEID" val="2VLoWHPli6L56eLZHWMe2E"/>
</p:tagLst>
</file>

<file path=ppt/tags/tag725.xml><?xml version="1.0" encoding="utf-8"?>
<p:tagLst xmlns:a="http://schemas.openxmlformats.org/drawingml/2006/main" xmlns:r="http://schemas.openxmlformats.org/officeDocument/2006/relationships" xmlns:p="http://schemas.openxmlformats.org/presentationml/2006/main">
  <p:tag name="DVSHAPEID" val="AsMgc9RxunTfZf7U346Ey7"/>
</p:tagLst>
</file>

<file path=ppt/tags/tag726.xml><?xml version="1.0" encoding="utf-8"?>
<p:tagLst xmlns:a="http://schemas.openxmlformats.org/drawingml/2006/main" xmlns:r="http://schemas.openxmlformats.org/officeDocument/2006/relationships" xmlns:p="http://schemas.openxmlformats.org/presentationml/2006/main">
  <p:tag name="DVSECTIONID" val="ZApsM1L8D2L4X462RjLFGQ"/>
</p:tagLst>
</file>

<file path=ppt/tags/tag727.xml><?xml version="1.0" encoding="utf-8"?>
<p:tagLst xmlns:a="http://schemas.openxmlformats.org/drawingml/2006/main" xmlns:r="http://schemas.openxmlformats.org/officeDocument/2006/relationships" xmlns:p="http://schemas.openxmlformats.org/presentationml/2006/main">
  <p:tag name="DVSHAPEID" val="m6nt5nwpwc0oljBFvFtKBo"/>
</p:tagLst>
</file>

<file path=ppt/tags/tag728.xml><?xml version="1.0" encoding="utf-8"?>
<p:tagLst xmlns:a="http://schemas.openxmlformats.org/drawingml/2006/main" xmlns:r="http://schemas.openxmlformats.org/officeDocument/2006/relationships" xmlns:p="http://schemas.openxmlformats.org/presentationml/2006/main">
  <p:tag name="DVSHAPEID" val="bQfvSNSH7n6s6FSI4u15QH"/>
</p:tagLst>
</file>

<file path=ppt/tags/tag729.xml><?xml version="1.0" encoding="utf-8"?>
<p:tagLst xmlns:a="http://schemas.openxmlformats.org/drawingml/2006/main" xmlns:r="http://schemas.openxmlformats.org/officeDocument/2006/relationships" xmlns:p="http://schemas.openxmlformats.org/presentationml/2006/main">
  <p:tag name="DVSHAPEID" val="fBUNinyraOvYVwezuIwO4C"/>
</p:tagLst>
</file>

<file path=ppt/tags/tag730.xml><?xml version="1.0" encoding="utf-8"?>
<p:tagLst xmlns:a="http://schemas.openxmlformats.org/drawingml/2006/main" xmlns:r="http://schemas.openxmlformats.org/officeDocument/2006/relationships" xmlns:p="http://schemas.openxmlformats.org/presentationml/2006/main">
  <p:tag name="DVSECTIONID" val="7tbcfkOIvLIlvhjg1Xbfth"/>
</p:tagLst>
</file>

<file path=ppt/tags/tag731.xml><?xml version="1.0" encoding="utf-8"?>
<p:tagLst xmlns:a="http://schemas.openxmlformats.org/drawingml/2006/main" xmlns:r="http://schemas.openxmlformats.org/officeDocument/2006/relationships" xmlns:p="http://schemas.openxmlformats.org/presentationml/2006/main">
  <p:tag name="DVSHAPEID" val="hScVMMBZIwxtBDB4uv9Fdi"/>
</p:tagLst>
</file>

<file path=ppt/tags/tag732.xml><?xml version="1.0" encoding="utf-8"?>
<p:tagLst xmlns:a="http://schemas.openxmlformats.org/drawingml/2006/main" xmlns:r="http://schemas.openxmlformats.org/officeDocument/2006/relationships" xmlns:p="http://schemas.openxmlformats.org/presentationml/2006/main">
  <p:tag name="DVSHAPEID" val="X8KmtuZiy1DCj2AmALPa5Y"/>
</p:tagLst>
</file>

<file path=ppt/tags/tag733.xml><?xml version="1.0" encoding="utf-8"?>
<p:tagLst xmlns:a="http://schemas.openxmlformats.org/drawingml/2006/main" xmlns:r="http://schemas.openxmlformats.org/officeDocument/2006/relationships" xmlns:p="http://schemas.openxmlformats.org/presentationml/2006/main">
  <p:tag name="DVSHAPEID" val="qsVAYpe0FopZV4bqi6ZpYv"/>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FISHLINESG">
  <a:themeElements>
    <a:clrScheme name="Office Them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fontScheme name="Office Theme">
      <a:majorFont>
        <a:latin typeface="Comic Sans MS"/>
        <a:ea typeface=""/>
        <a:cs typeface=""/>
      </a:majorFont>
      <a:minorFont>
        <a:latin typeface="Comic Sans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4.xml><?xml version="1.0" encoding="utf-8"?>
<a:theme xmlns:a="http://schemas.openxmlformats.org/drawingml/2006/main" name="1_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ctr" defTabSz="914400" rtl="0" eaLnBrk="1" fontAlgn="base" latinLnBrk="0" hangingPunct="1">
          <a:lnSpc>
            <a:spcPct val="100000"/>
          </a:lnSpc>
          <a:spcBef>
            <a:spcPct val="0"/>
          </a:spcBef>
          <a:spcAft>
            <a:spcPct val="0"/>
          </a:spcAft>
          <a:buClrTx/>
          <a:buSzTx/>
          <a:buFontTx/>
          <a:buNone/>
          <a:tabLst/>
          <a:defRPr kumimoji="0" lang="en-US" sz="1800" b="0" i="0" u="none" strike="noStrike" cap="none" normalizeH="0" baseline="0" smtClean="0">
            <a:ln>
              <a:noFill/>
            </a:ln>
            <a:solidFill>
              <a:schemeClr val="tx1"/>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5.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Office 佈景主題">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2152</TotalTime>
  <Words>12325</Words>
  <Application>Microsoft Office PowerPoint</Application>
  <PresentationFormat>如螢幕大小 (4:3)</PresentationFormat>
  <Paragraphs>1213</Paragraphs>
  <Slides>112</Slides>
  <Notes>1</Notes>
  <HiddenSlides>0</HiddenSlides>
  <MMClips>1</MMClips>
  <ScaleCrop>false</ScaleCrop>
  <HeadingPairs>
    <vt:vector size="4" baseType="variant">
      <vt:variant>
        <vt:lpstr>佈景主題</vt:lpstr>
      </vt:variant>
      <vt:variant>
        <vt:i4>4</vt:i4>
      </vt:variant>
      <vt:variant>
        <vt:lpstr>投影片標題</vt:lpstr>
      </vt:variant>
      <vt:variant>
        <vt:i4>112</vt:i4>
      </vt:variant>
    </vt:vector>
  </HeadingPairs>
  <TitlesOfParts>
    <vt:vector size="116" baseType="lpstr">
      <vt:lpstr>Office Theme</vt:lpstr>
      <vt:lpstr>Default Design</vt:lpstr>
      <vt:lpstr>FISHLINESG</vt:lpstr>
      <vt:lpstr>1_Default Design</vt:lpstr>
      <vt:lpstr>投影片 1</vt:lpstr>
      <vt:lpstr>投影片 2</vt:lpstr>
      <vt:lpstr>投影片 3</vt:lpstr>
      <vt:lpstr>投影片 4</vt:lpstr>
      <vt:lpstr>投影片 5</vt:lpstr>
      <vt:lpstr>投影片 6</vt:lpstr>
      <vt:lpstr>投影片 7</vt:lpstr>
      <vt:lpstr>投影片 8</vt:lpstr>
      <vt:lpstr>投影片 9</vt:lpstr>
      <vt:lpstr>投影片 10</vt:lpstr>
      <vt:lpstr>投影片 11</vt:lpstr>
      <vt:lpstr>投影片 12</vt:lpstr>
      <vt:lpstr>投影片 13</vt:lpstr>
      <vt:lpstr>投影片 14</vt:lpstr>
      <vt:lpstr>投影片 15</vt:lpstr>
      <vt:lpstr>投影片 16</vt:lpstr>
      <vt:lpstr>投影片 17</vt:lpstr>
      <vt:lpstr>投影片 18</vt:lpstr>
      <vt:lpstr>投影片 19</vt:lpstr>
      <vt:lpstr>投影片 20</vt:lpstr>
      <vt:lpstr>投影片 21</vt:lpstr>
      <vt:lpstr>投影片 22</vt:lpstr>
      <vt:lpstr>投影片 23</vt:lpstr>
      <vt:lpstr>投影片 24</vt:lpstr>
      <vt:lpstr>投影片 25</vt:lpstr>
      <vt:lpstr>投影片 26</vt:lpstr>
      <vt:lpstr>投影片 27</vt:lpstr>
      <vt:lpstr>投影片 28</vt:lpstr>
      <vt:lpstr>投影片 29</vt:lpstr>
      <vt:lpstr>投影片 30</vt:lpstr>
      <vt:lpstr>投影片 31</vt:lpstr>
      <vt:lpstr>投影片 32</vt:lpstr>
      <vt:lpstr>投影片 33</vt:lpstr>
      <vt:lpstr>投影片 34</vt:lpstr>
      <vt:lpstr>投影片 35</vt:lpstr>
      <vt:lpstr>投影片 36</vt:lpstr>
      <vt:lpstr>投影片 37</vt:lpstr>
      <vt:lpstr>投影片 38</vt:lpstr>
      <vt:lpstr>投影片 39</vt:lpstr>
      <vt:lpstr>投影片 40</vt:lpstr>
      <vt:lpstr>投影片 41</vt:lpstr>
      <vt:lpstr>投影片 42</vt:lpstr>
      <vt:lpstr>投影片 43</vt:lpstr>
      <vt:lpstr>投影片 44</vt:lpstr>
      <vt:lpstr>投影片 45</vt:lpstr>
      <vt:lpstr>投影片 46</vt:lpstr>
      <vt:lpstr>投影片 47</vt:lpstr>
      <vt:lpstr>投影片 48</vt:lpstr>
      <vt:lpstr>投影片 49</vt:lpstr>
      <vt:lpstr>投影片 50</vt:lpstr>
      <vt:lpstr>投影片 51</vt:lpstr>
      <vt:lpstr>投影片 52</vt:lpstr>
      <vt:lpstr>投影片 53</vt:lpstr>
      <vt:lpstr>投影片 54</vt:lpstr>
      <vt:lpstr>投影片 55</vt:lpstr>
      <vt:lpstr>投影片 56</vt:lpstr>
      <vt:lpstr>投影片 57</vt:lpstr>
      <vt:lpstr>投影片 58</vt:lpstr>
      <vt:lpstr>投影片 59</vt:lpstr>
      <vt:lpstr>投影片 60</vt:lpstr>
      <vt:lpstr>投影片 61</vt:lpstr>
      <vt:lpstr>投影片 62</vt:lpstr>
      <vt:lpstr>投影片 63</vt:lpstr>
      <vt:lpstr>投影片 64</vt:lpstr>
      <vt:lpstr>投影片 65</vt:lpstr>
      <vt:lpstr>投影片 66</vt:lpstr>
      <vt:lpstr>投影片 67</vt:lpstr>
      <vt:lpstr>投影片 68</vt:lpstr>
      <vt:lpstr>投影片 69</vt:lpstr>
      <vt:lpstr>投影片 70</vt:lpstr>
      <vt:lpstr>投影片 71</vt:lpstr>
      <vt:lpstr>投影片 72</vt:lpstr>
      <vt:lpstr>投影片 73</vt:lpstr>
      <vt:lpstr>投影片 74</vt:lpstr>
      <vt:lpstr>投影片 75</vt:lpstr>
      <vt:lpstr>投影片 76</vt:lpstr>
      <vt:lpstr>投影片 77</vt:lpstr>
      <vt:lpstr>投影片 78</vt:lpstr>
      <vt:lpstr>投影片 79</vt:lpstr>
      <vt:lpstr>投影片 80</vt:lpstr>
      <vt:lpstr>投影片 81</vt:lpstr>
      <vt:lpstr>投影片 82</vt:lpstr>
      <vt:lpstr>投影片 83</vt:lpstr>
      <vt:lpstr>投影片 84</vt:lpstr>
      <vt:lpstr>投影片 85</vt:lpstr>
      <vt:lpstr>投影片 86</vt:lpstr>
      <vt:lpstr>投影片 87</vt:lpstr>
      <vt:lpstr>投影片 88</vt:lpstr>
      <vt:lpstr>投影片 89</vt:lpstr>
      <vt:lpstr>投影片 90</vt:lpstr>
      <vt:lpstr>投影片 91</vt:lpstr>
      <vt:lpstr>投影片 92</vt:lpstr>
      <vt:lpstr>BERAKOTH</vt:lpstr>
      <vt:lpstr>BIRKAT-HA-MAZON</vt:lpstr>
      <vt:lpstr>BIRKAT-HA-MOSI</vt:lpstr>
      <vt:lpstr>PARTS  OF  THE  BIRKAT-HA-MAZON</vt:lpstr>
      <vt:lpstr>投影片 97</vt:lpstr>
      <vt:lpstr>投影片 98</vt:lpstr>
      <vt:lpstr>投影片 99</vt:lpstr>
      <vt:lpstr>投影片 100</vt:lpstr>
      <vt:lpstr>投影片 101</vt:lpstr>
      <vt:lpstr>PARTS  OF  THE  ANAPHORA</vt:lpstr>
      <vt:lpstr>投影片 103</vt:lpstr>
      <vt:lpstr>Theological  Basis</vt:lpstr>
      <vt:lpstr>投影片 105</vt:lpstr>
      <vt:lpstr>投影片 106</vt:lpstr>
      <vt:lpstr>RITUALS  OF  PEACE, BREAKING  OF  THE  BREAD  AND  HOLY  COMMUNION</vt:lpstr>
      <vt:lpstr>RITE  OF  PEACE</vt:lpstr>
      <vt:lpstr>CO-MINGLING</vt:lpstr>
      <vt:lpstr>BREAKING  OF  THE  BREAD </vt:lpstr>
      <vt:lpstr>投影片 111</vt:lpstr>
      <vt:lpstr>HOLY  COMMUNION </vt:lpstr>
    </vt:vector>
  </TitlesOfParts>
  <Company>OIS</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KRISHAN DE LIVERA</dc:creator>
  <cp:lastModifiedBy>Laura</cp:lastModifiedBy>
  <cp:revision>304</cp:revision>
  <dcterms:created xsi:type="dcterms:W3CDTF">2012-02-09T11:39:57Z</dcterms:created>
  <dcterms:modified xsi:type="dcterms:W3CDTF">2012-03-27T09:32:56Z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Google.Documents.Tracking">
    <vt:lpwstr>true</vt:lpwstr>
  </property>
  <property fmtid="{D5CDD505-2E9C-101B-9397-08002B2CF9AE}" pid="3" name="Google.Documents.DocumentId">
    <vt:lpwstr>1fWqBQj2w9iOvVsc5IkUwvIeDXhzzkjMtNLDhlzz84jU</vt:lpwstr>
  </property>
  <property fmtid="{D5CDD505-2E9C-101B-9397-08002B2CF9AE}" pid="4" name="Google.Documents.RevisionId">
    <vt:lpwstr>14078908983823413476</vt:lpwstr>
  </property>
  <property fmtid="{D5CDD505-2E9C-101B-9397-08002B2CF9AE}" pid="5" name="Google.Documents.PreviousRevisionId">
    <vt:lpwstr>08822217302456322751</vt:lpwstr>
  </property>
  <property fmtid="{D5CDD505-2E9C-101B-9397-08002B2CF9AE}" pid="6" name="Google.Documents.PluginVersion">
    <vt:lpwstr>2.0.2662.553</vt:lpwstr>
  </property>
  <property fmtid="{D5CDD505-2E9C-101B-9397-08002B2CF9AE}" pid="7" name="Google.Documents.MergeIncapabilityFlags">
    <vt:i4>0</vt:i4>
  </property>
</Properties>
</file>